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1.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2.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3.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4.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5.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6.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7.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2" r:id="rId2"/>
    <p:sldMasterId id="2147483700" r:id="rId3"/>
    <p:sldMasterId id="2147483754" r:id="rId4"/>
    <p:sldMasterId id="2147483772" r:id="rId5"/>
    <p:sldMasterId id="2147483790" r:id="rId6"/>
    <p:sldMasterId id="2147483808" r:id="rId7"/>
    <p:sldMasterId id="2147483844" r:id="rId8"/>
    <p:sldMasterId id="2147483862" r:id="rId9"/>
    <p:sldMasterId id="2147483880" r:id="rId10"/>
    <p:sldMasterId id="2147483898" r:id="rId11"/>
    <p:sldMasterId id="2147483916" r:id="rId12"/>
    <p:sldMasterId id="2147483934" r:id="rId13"/>
    <p:sldMasterId id="2147483952" r:id="rId14"/>
    <p:sldMasterId id="2147483970" r:id="rId15"/>
    <p:sldMasterId id="2147483983" r:id="rId16"/>
    <p:sldMasterId id="2147483996" r:id="rId17"/>
    <p:sldMasterId id="2147484009" r:id="rId18"/>
  </p:sldMasterIdLst>
  <p:notesMasterIdLst>
    <p:notesMasterId r:id="rId60"/>
  </p:notesMasterIdLst>
  <p:sldIdLst>
    <p:sldId id="256" r:id="rId19"/>
    <p:sldId id="258" r:id="rId20"/>
    <p:sldId id="419" r:id="rId21"/>
    <p:sldId id="418" r:id="rId22"/>
    <p:sldId id="423" r:id="rId23"/>
    <p:sldId id="422" r:id="rId24"/>
    <p:sldId id="425" r:id="rId25"/>
    <p:sldId id="431" r:id="rId26"/>
    <p:sldId id="433" r:id="rId27"/>
    <p:sldId id="438" r:id="rId28"/>
    <p:sldId id="439" r:id="rId29"/>
    <p:sldId id="484" r:id="rId30"/>
    <p:sldId id="443" r:id="rId31"/>
    <p:sldId id="445" r:id="rId32"/>
    <p:sldId id="446" r:id="rId33"/>
    <p:sldId id="450" r:id="rId34"/>
    <p:sldId id="451" r:id="rId35"/>
    <p:sldId id="452" r:id="rId36"/>
    <p:sldId id="483" r:id="rId37"/>
    <p:sldId id="456" r:id="rId38"/>
    <p:sldId id="457" r:id="rId39"/>
    <p:sldId id="458" r:id="rId40"/>
    <p:sldId id="460" r:id="rId41"/>
    <p:sldId id="461" r:id="rId42"/>
    <p:sldId id="479" r:id="rId43"/>
    <p:sldId id="480" r:id="rId44"/>
    <p:sldId id="481" r:id="rId45"/>
    <p:sldId id="482" r:id="rId46"/>
    <p:sldId id="463" r:id="rId47"/>
    <p:sldId id="464" r:id="rId48"/>
    <p:sldId id="465" r:id="rId49"/>
    <p:sldId id="466" r:id="rId50"/>
    <p:sldId id="467" r:id="rId51"/>
    <p:sldId id="468" r:id="rId52"/>
    <p:sldId id="469" r:id="rId53"/>
    <p:sldId id="470" r:id="rId54"/>
    <p:sldId id="471" r:id="rId55"/>
    <p:sldId id="472" r:id="rId56"/>
    <p:sldId id="473" r:id="rId57"/>
    <p:sldId id="486" r:id="rId58"/>
    <p:sldId id="47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87" autoAdjust="0"/>
    <p:restoredTop sz="94660" autoAdjust="0"/>
  </p:normalViewPr>
  <p:slideViewPr>
    <p:cSldViewPr snapToGrid="0">
      <p:cViewPr varScale="1">
        <p:scale>
          <a:sx n="74" d="100"/>
          <a:sy n="74" d="100"/>
        </p:scale>
        <p:origin x="360" y="72"/>
      </p:cViewPr>
      <p:guideLst>
        <p:guide orient="horz" pos="2160"/>
        <p:guide pos="3840"/>
      </p:guideLst>
    </p:cSldViewPr>
  </p:slideViewPr>
  <p:outlineViewPr>
    <p:cViewPr>
      <p:scale>
        <a:sx n="33" d="100"/>
        <a:sy n="33" d="100"/>
      </p:scale>
      <p:origin x="0" y="22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7C9B7-2666-43D5-85A1-BA12B5CE8765}" type="doc">
      <dgm:prSet loTypeId="urn:microsoft.com/office/officeart/2005/8/layout/process3" loCatId="process" qsTypeId="urn:microsoft.com/office/officeart/2005/8/quickstyle/3d3" qsCatId="3D" csTypeId="urn:microsoft.com/office/officeart/2005/8/colors/colorful1#1" csCatId="colorful" phldr="1"/>
      <dgm:spPr/>
      <dgm:t>
        <a:bodyPr/>
        <a:lstStyle/>
        <a:p>
          <a:endParaRPr lang="en-GB"/>
        </a:p>
      </dgm:t>
    </dgm:pt>
    <dgm:pt modelId="{051E2D45-FA15-45B5-A84B-3BFE82A247E3}">
      <dgm:prSet phldrT="[Text]" custT="1"/>
      <dgm:spPr/>
      <dgm:t>
        <a:bodyPr/>
        <a:lstStyle/>
        <a:p>
          <a:r>
            <a:rPr lang="en-GB" sz="2800" b="1" dirty="0" err="1" smtClean="0">
              <a:solidFill>
                <a:schemeClr val="bg1"/>
              </a:solidFill>
              <a:latin typeface="Times New Roman" pitchFamily="18" charset="0"/>
              <a:cs typeface="Times New Roman" pitchFamily="18" charset="0"/>
            </a:rPr>
            <a:t>Kiến</a:t>
          </a:r>
          <a:r>
            <a:rPr lang="en-GB" sz="2800" b="1" dirty="0" smtClean="0">
              <a:solidFill>
                <a:schemeClr val="bg1"/>
              </a:solidFill>
              <a:latin typeface="Times New Roman" pitchFamily="18" charset="0"/>
              <a:cs typeface="Times New Roman" pitchFamily="18" charset="0"/>
            </a:rPr>
            <a:t> </a:t>
          </a:r>
          <a:r>
            <a:rPr lang="en-GB" sz="2800" b="1" dirty="0" err="1" smtClean="0">
              <a:solidFill>
                <a:schemeClr val="bg1"/>
              </a:solidFill>
              <a:latin typeface="Times New Roman" pitchFamily="18" charset="0"/>
              <a:cs typeface="Times New Roman" pitchFamily="18" charset="0"/>
            </a:rPr>
            <a:t>thức</a:t>
          </a:r>
          <a:endParaRPr lang="en-GB" sz="2800" b="1" dirty="0">
            <a:solidFill>
              <a:schemeClr val="bg1"/>
            </a:solidFill>
            <a:latin typeface="Times New Roman" pitchFamily="18" charset="0"/>
            <a:cs typeface="Times New Roman" pitchFamily="18" charset="0"/>
          </a:endParaRPr>
        </a:p>
      </dgm:t>
    </dgm:pt>
    <dgm:pt modelId="{73F427C7-EFB4-4C20-965F-431663C43EC9}" type="parTrans" cxnId="{5826B0E2-B702-4CBC-80CC-B55F33D4A411}">
      <dgm:prSet/>
      <dgm:spPr/>
      <dgm:t>
        <a:bodyPr/>
        <a:lstStyle/>
        <a:p>
          <a:endParaRPr lang="en-GB"/>
        </a:p>
      </dgm:t>
    </dgm:pt>
    <dgm:pt modelId="{C7935E99-274D-4C06-9B37-0BEBF7589A28}" type="sibTrans" cxnId="{5826B0E2-B702-4CBC-80CC-B55F33D4A411}">
      <dgm:prSet/>
      <dgm:spPr/>
      <dgm:t>
        <a:bodyPr/>
        <a:lstStyle/>
        <a:p>
          <a:endParaRPr lang="en-GB"/>
        </a:p>
      </dgm:t>
    </dgm:pt>
    <dgm:pt modelId="{CB18A00B-3EF4-428C-B15F-1B3A490238D7}">
      <dgm:prSet phldrT="[Text]" custT="1"/>
      <dgm:spPr/>
      <dgm:t>
        <a:bodyPr/>
        <a:lstStyle/>
        <a:p>
          <a:r>
            <a:rPr lang="en-GB" sz="2800" b="1" smtClean="0">
              <a:latin typeface="Times New Roman" pitchFamily="18" charset="0"/>
              <a:cs typeface="Times New Roman" pitchFamily="18" charset="0"/>
            </a:rPr>
            <a:t>Thái độ</a:t>
          </a:r>
          <a:endParaRPr lang="en-GB" sz="2800" b="1" dirty="0">
            <a:latin typeface="Times New Roman" pitchFamily="18" charset="0"/>
            <a:cs typeface="Times New Roman" pitchFamily="18" charset="0"/>
          </a:endParaRPr>
        </a:p>
      </dgm:t>
    </dgm:pt>
    <dgm:pt modelId="{88A47335-CC85-4B59-AA70-BE23D9176633}" type="parTrans" cxnId="{2D4FACE1-8C9A-4BC6-9650-AFEA3EE4AF7A}">
      <dgm:prSet/>
      <dgm:spPr/>
      <dgm:t>
        <a:bodyPr/>
        <a:lstStyle/>
        <a:p>
          <a:endParaRPr lang="en-GB"/>
        </a:p>
      </dgm:t>
    </dgm:pt>
    <dgm:pt modelId="{2E740FA9-4BF7-4CAE-8E8D-E29316AC50A5}" type="sibTrans" cxnId="{2D4FACE1-8C9A-4BC6-9650-AFEA3EE4AF7A}">
      <dgm:prSet/>
      <dgm:spPr/>
      <dgm:t>
        <a:bodyPr/>
        <a:lstStyle/>
        <a:p>
          <a:endParaRPr lang="en-GB"/>
        </a:p>
      </dgm:t>
    </dgm:pt>
    <dgm:pt modelId="{21269E75-E7C1-42DB-AD8F-B23978431750}">
      <dgm:prSet phldrT="[Text]"/>
      <dgm:spPr/>
      <dgm:t>
        <a:bodyPr/>
        <a:lstStyle/>
        <a:p>
          <a:r>
            <a:rPr lang="en-GB" dirty="0" err="1" smtClean="0">
              <a:latin typeface="Times New Roman" pitchFamily="18" charset="0"/>
              <a:cs typeface="Times New Roman" pitchFamily="18" charset="0"/>
            </a:rPr>
            <a:t>Nhận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thức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được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tầm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quan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trọng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của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hoạt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động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tư</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vấn</a:t>
          </a:r>
          <a:endParaRPr lang="en-GB" dirty="0">
            <a:latin typeface="Times New Roman" pitchFamily="18" charset="0"/>
            <a:cs typeface="Times New Roman" pitchFamily="18" charset="0"/>
          </a:endParaRPr>
        </a:p>
      </dgm:t>
    </dgm:pt>
    <dgm:pt modelId="{E2F6625E-4C5F-45D8-9AD3-29A46D1D65F6}" type="parTrans" cxnId="{06486760-4F7F-4D67-A2DF-E80919F29005}">
      <dgm:prSet/>
      <dgm:spPr/>
      <dgm:t>
        <a:bodyPr/>
        <a:lstStyle/>
        <a:p>
          <a:endParaRPr lang="en-GB"/>
        </a:p>
      </dgm:t>
    </dgm:pt>
    <dgm:pt modelId="{AA48EAC5-D793-407E-B625-B56ADF027998}" type="sibTrans" cxnId="{06486760-4F7F-4D67-A2DF-E80919F29005}">
      <dgm:prSet/>
      <dgm:spPr/>
      <dgm:t>
        <a:bodyPr/>
        <a:lstStyle/>
        <a:p>
          <a:endParaRPr lang="en-GB"/>
        </a:p>
      </dgm:t>
    </dgm:pt>
    <dgm:pt modelId="{4DBACBA4-89CE-4CDB-80E1-39B541314BC8}">
      <dgm:prSet phldrT="[Text]"/>
      <dgm:spPr/>
      <dgm:t>
        <a:bodyPr/>
        <a:lstStyle/>
        <a:p>
          <a:r>
            <a:rPr lang="en-GB" dirty="0" err="1" smtClean="0">
              <a:latin typeface="Times New Roman" pitchFamily="18" charset="0"/>
              <a:cs typeface="Times New Roman" pitchFamily="18" charset="0"/>
            </a:rPr>
            <a:t>Tự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rèn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luyện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bản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thân</a:t>
          </a:r>
          <a:endParaRPr lang="en-GB" dirty="0">
            <a:latin typeface="Times New Roman" pitchFamily="18" charset="0"/>
            <a:cs typeface="Times New Roman" pitchFamily="18" charset="0"/>
          </a:endParaRPr>
        </a:p>
      </dgm:t>
    </dgm:pt>
    <dgm:pt modelId="{5CBE5EC5-904D-44E0-B9A9-48AAE04D5B0C}" type="parTrans" cxnId="{431488CF-01B5-4E20-B325-14E6DE1C8266}">
      <dgm:prSet/>
      <dgm:spPr/>
      <dgm:t>
        <a:bodyPr/>
        <a:lstStyle/>
        <a:p>
          <a:endParaRPr lang="en-GB"/>
        </a:p>
      </dgm:t>
    </dgm:pt>
    <dgm:pt modelId="{D95CC421-51B8-4A91-B357-F9F84220155B}" type="sibTrans" cxnId="{431488CF-01B5-4E20-B325-14E6DE1C8266}">
      <dgm:prSet/>
      <dgm:spPr/>
      <dgm:t>
        <a:bodyPr/>
        <a:lstStyle/>
        <a:p>
          <a:endParaRPr lang="en-GB"/>
        </a:p>
      </dgm:t>
    </dgm:pt>
    <dgm:pt modelId="{D3836CB0-D9C4-4DB8-82BC-42794C92425A}">
      <dgm:prSet phldrT="[Text]"/>
      <dgm:spPr/>
      <dgm:t>
        <a:bodyPr/>
        <a:lstStyle/>
        <a:p>
          <a:r>
            <a:rPr lang="en-GB" dirty="0" err="1" smtClean="0">
              <a:latin typeface="Times New Roman" pitchFamily="18" charset="0"/>
              <a:cs typeface="Times New Roman" pitchFamily="18" charset="0"/>
            </a:rPr>
            <a:t>Tích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cực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trợ</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giúp</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cho</a:t>
          </a:r>
          <a:r>
            <a:rPr lang="en-GB" dirty="0" smtClean="0">
              <a:latin typeface="Times New Roman" pitchFamily="18" charset="0"/>
              <a:cs typeface="Times New Roman" pitchFamily="18" charset="0"/>
            </a:rPr>
            <a:t> HS </a:t>
          </a:r>
          <a:r>
            <a:rPr lang="en-GB" dirty="0" err="1" smtClean="0">
              <a:latin typeface="Times New Roman" pitchFamily="18" charset="0"/>
              <a:cs typeface="Times New Roman" pitchFamily="18" charset="0"/>
            </a:rPr>
            <a:t>và</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đồng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nghiệp</a:t>
          </a:r>
          <a:endParaRPr lang="en-GB" dirty="0">
            <a:latin typeface="Times New Roman" pitchFamily="18" charset="0"/>
            <a:cs typeface="Times New Roman" pitchFamily="18" charset="0"/>
          </a:endParaRPr>
        </a:p>
      </dgm:t>
    </dgm:pt>
    <dgm:pt modelId="{B2549426-0029-4044-A881-103D4EA754DA}" type="parTrans" cxnId="{79DD6617-4368-407D-92F5-DBA972DE6F83}">
      <dgm:prSet/>
      <dgm:spPr/>
      <dgm:t>
        <a:bodyPr/>
        <a:lstStyle/>
        <a:p>
          <a:endParaRPr lang="en-GB"/>
        </a:p>
      </dgm:t>
    </dgm:pt>
    <dgm:pt modelId="{4F9C8545-3F08-492C-94B0-DA5C30242F3A}" type="sibTrans" cxnId="{79DD6617-4368-407D-92F5-DBA972DE6F83}">
      <dgm:prSet/>
      <dgm:spPr/>
      <dgm:t>
        <a:bodyPr/>
        <a:lstStyle/>
        <a:p>
          <a:endParaRPr lang="en-GB"/>
        </a:p>
      </dgm:t>
    </dgm:pt>
    <dgm:pt modelId="{DBA4BC8C-7020-4B58-B533-46329C9E37E1}">
      <dgm:prSet phldrT="[Text]"/>
      <dgm:spPr/>
      <dgm:t>
        <a:bodyPr/>
        <a:lstStyle/>
        <a:p>
          <a:r>
            <a:rPr lang="en-GB" dirty="0" err="1" smtClean="0">
              <a:latin typeface="Times New Roman" pitchFamily="18" charset="0"/>
              <a:cs typeface="Times New Roman" pitchFamily="18" charset="0"/>
            </a:rPr>
            <a:t>Nhận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biết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và</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phân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biệt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các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hoạt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động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tư</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vấn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học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đường</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dgm:t>
    </dgm:pt>
    <dgm:pt modelId="{EFA77A95-B3AC-43E4-87DB-11A27E270798}" type="parTrans" cxnId="{425CF481-475D-4FE6-834D-741A80D3E984}">
      <dgm:prSet/>
      <dgm:spPr/>
      <dgm:t>
        <a:bodyPr/>
        <a:lstStyle/>
        <a:p>
          <a:endParaRPr lang="en-US"/>
        </a:p>
      </dgm:t>
    </dgm:pt>
    <dgm:pt modelId="{55B9CF0D-C11B-470B-A80E-376B665A6941}" type="sibTrans" cxnId="{425CF481-475D-4FE6-834D-741A80D3E984}">
      <dgm:prSet/>
      <dgm:spPr/>
      <dgm:t>
        <a:bodyPr/>
        <a:lstStyle/>
        <a:p>
          <a:endParaRPr lang="en-US"/>
        </a:p>
      </dgm:t>
    </dgm:pt>
    <dgm:pt modelId="{082D688E-7379-4696-87D5-2D0E83A2EEF1}">
      <dgm:prSet phldrT="[Text]" custT="1"/>
      <dgm:spPr/>
      <dgm:t>
        <a:bodyPr/>
        <a:lstStyle/>
        <a:p>
          <a:r>
            <a:rPr lang="en-GB" sz="2800" b="1" smtClean="0">
              <a:latin typeface="Times New Roman" pitchFamily="18" charset="0"/>
              <a:cs typeface="Times New Roman" pitchFamily="18" charset="0"/>
            </a:rPr>
            <a:t>Kỹ năng</a:t>
          </a:r>
          <a:endParaRPr lang="en-GB" sz="2800" b="1" dirty="0">
            <a:latin typeface="Times New Roman" pitchFamily="18" charset="0"/>
            <a:cs typeface="Times New Roman" pitchFamily="18" charset="0"/>
          </a:endParaRPr>
        </a:p>
      </dgm:t>
    </dgm:pt>
    <dgm:pt modelId="{A4D8A19E-F2D6-42B8-A6B2-15CDD3A311A7}" type="sibTrans" cxnId="{3280A0F6-E845-431B-98B5-0C506F4B903B}">
      <dgm:prSet/>
      <dgm:spPr/>
      <dgm:t>
        <a:bodyPr/>
        <a:lstStyle/>
        <a:p>
          <a:endParaRPr lang="en-GB"/>
        </a:p>
      </dgm:t>
    </dgm:pt>
    <dgm:pt modelId="{90B9E761-35F5-410E-B311-F29362D198FC}" type="parTrans" cxnId="{3280A0F6-E845-431B-98B5-0C506F4B903B}">
      <dgm:prSet/>
      <dgm:spPr/>
      <dgm:t>
        <a:bodyPr/>
        <a:lstStyle/>
        <a:p>
          <a:endParaRPr lang="en-GB"/>
        </a:p>
      </dgm:t>
    </dgm:pt>
    <dgm:pt modelId="{F3752CA6-0F57-4CE3-8231-E030F609C6D7}">
      <dgm:prSet custT="1"/>
      <dgm:spPr/>
      <dgm:t>
        <a:bodyPr/>
        <a:lstStyle/>
        <a:p>
          <a:r>
            <a:rPr lang="en-US" sz="1400" dirty="0" smtClean="0">
              <a:latin typeface="Times New Roman" panose="02020603050405020304" pitchFamily="18" charset="0"/>
              <a:cs typeface="Times New Roman" panose="02020603050405020304" pitchFamily="18" charset="0"/>
            </a:rPr>
            <a:t>Hiểu </a:t>
          </a:r>
          <a:r>
            <a:rPr lang="en-US" sz="1400" dirty="0" err="1" smtClean="0">
              <a:latin typeface="Times New Roman" panose="02020603050405020304" pitchFamily="18" charset="0"/>
              <a:cs typeface="Times New Roman" panose="02020603050405020304" pitchFamily="18" charset="0"/>
            </a:rPr>
            <a:t>được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bản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chất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tầm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quan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trọng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của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tư</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vấn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học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đường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tâm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lý</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học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đường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tác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tư</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vấn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học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đường</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dgm:t>
    </dgm:pt>
    <dgm:pt modelId="{8031C021-D40E-4AEB-B681-CBEEFC006493}" type="parTrans" cxnId="{FFFB2349-D09B-439B-B740-DB0314FD962B}">
      <dgm:prSet/>
      <dgm:spPr/>
      <dgm:t>
        <a:bodyPr/>
        <a:lstStyle/>
        <a:p>
          <a:endParaRPr lang="en-US"/>
        </a:p>
      </dgm:t>
    </dgm:pt>
    <dgm:pt modelId="{2F77017C-3782-4E85-BC84-191D9AEF7A11}" type="sibTrans" cxnId="{FFFB2349-D09B-439B-B740-DB0314FD962B}">
      <dgm:prSet/>
      <dgm:spPr/>
      <dgm:t>
        <a:bodyPr/>
        <a:lstStyle/>
        <a:p>
          <a:endParaRPr lang="en-US"/>
        </a:p>
      </dgm:t>
    </dgm:pt>
    <dgm:pt modelId="{E7223A43-497B-46F7-A7F8-0AAB82CBA054}">
      <dgm:prSet custT="1"/>
      <dgm:spPr/>
      <dgm:t>
        <a:bodyPr/>
        <a:lstStyle/>
        <a:p>
          <a:r>
            <a:rPr lang="en-US" sz="1400" dirty="0" err="1" smtClean="0">
              <a:latin typeface="Times New Roman" panose="02020603050405020304" pitchFamily="18" charset="0"/>
              <a:cs typeface="Times New Roman" panose="02020603050405020304" pitchFamily="18" charset="0"/>
            </a:rPr>
            <a:t>Vị</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trí</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vai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trò</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nhiệm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vụ</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của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người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giáo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viên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trong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tư</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vấn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học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đường</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dgm:t>
    </dgm:pt>
    <dgm:pt modelId="{AB917822-9215-4177-8E26-20E6A9B9356E}" type="parTrans" cxnId="{5B44053B-8B83-4926-AEF8-D562C6601397}">
      <dgm:prSet/>
      <dgm:spPr/>
      <dgm:t>
        <a:bodyPr/>
        <a:lstStyle/>
        <a:p>
          <a:endParaRPr lang="en-US"/>
        </a:p>
      </dgm:t>
    </dgm:pt>
    <dgm:pt modelId="{EC14645B-B302-4661-966E-ABE677469381}" type="sibTrans" cxnId="{5B44053B-8B83-4926-AEF8-D562C6601397}">
      <dgm:prSet/>
      <dgm:spPr/>
      <dgm:t>
        <a:bodyPr/>
        <a:lstStyle/>
        <a:p>
          <a:endParaRPr lang="en-US"/>
        </a:p>
      </dgm:t>
    </dgm:pt>
    <dgm:pt modelId="{E2E67F18-9947-47E1-B2C3-D3176FE9D8D6}">
      <dgm:prSet custT="1"/>
      <dgm:spPr/>
      <dgm:t>
        <a:bodyPr/>
        <a:lstStyle/>
        <a:p>
          <a:r>
            <a:rPr lang="en-US" sz="1400" dirty="0" smtClean="0">
              <a:latin typeface="Times New Roman" panose="02020603050405020304" pitchFamily="18" charset="0"/>
              <a:cs typeface="Times New Roman" panose="02020603050405020304" pitchFamily="18" charset="0"/>
            </a:rPr>
            <a:t>Hiểu </a:t>
          </a:r>
          <a:r>
            <a:rPr lang="en-US" sz="1400" dirty="0" err="1" smtClean="0">
              <a:latin typeface="Times New Roman" panose="02020603050405020304" pitchFamily="18" charset="0"/>
              <a:cs typeface="Times New Roman" panose="02020603050405020304" pitchFamily="18" charset="0"/>
            </a:rPr>
            <a:t>được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bản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chất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của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phòng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ngừa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tham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vấn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tư</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vấn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các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nguyên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tắc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đạo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đức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trong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tư</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vấn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học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đường</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dgm:t>
    </dgm:pt>
    <dgm:pt modelId="{8060564C-19BF-4FFE-A394-CDBF6EAC7C42}" type="parTrans" cxnId="{38FFA2E3-0F7C-451D-A2F7-A2B586F6AD02}">
      <dgm:prSet/>
      <dgm:spPr/>
      <dgm:t>
        <a:bodyPr/>
        <a:lstStyle/>
        <a:p>
          <a:endParaRPr lang="en-US"/>
        </a:p>
      </dgm:t>
    </dgm:pt>
    <dgm:pt modelId="{BF0200FD-5514-4C1D-969A-E2419D326136}" type="sibTrans" cxnId="{38FFA2E3-0F7C-451D-A2F7-A2B586F6AD02}">
      <dgm:prSet/>
      <dgm:spPr/>
      <dgm:t>
        <a:bodyPr/>
        <a:lstStyle/>
        <a:p>
          <a:endParaRPr lang="en-US"/>
        </a:p>
      </dgm:t>
    </dgm:pt>
    <dgm:pt modelId="{4C775E76-4F62-4513-9096-8627B9DBD807}">
      <dgm:prSet phldrT="[Text]"/>
      <dgm:spPr/>
      <dgm:t>
        <a:bodyPr/>
        <a:lstStyle/>
        <a:p>
          <a:r>
            <a:rPr lang="en-GB" dirty="0" err="1" smtClean="0">
              <a:latin typeface="Times New Roman" pitchFamily="18" charset="0"/>
              <a:cs typeface="Times New Roman" pitchFamily="18" charset="0"/>
            </a:rPr>
            <a:t>Có</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kỹ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năng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áp</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dụng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quy</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trình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phòng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ngừa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tham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vấn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tư</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vấn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tâm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lý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học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đường</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dgm:t>
    </dgm:pt>
    <dgm:pt modelId="{993C4038-6B7D-4EF6-9F7A-955C02F8D957}" type="parTrans" cxnId="{3AB5968F-5748-48C6-82EC-E3D8E59E243E}">
      <dgm:prSet/>
      <dgm:spPr/>
      <dgm:t>
        <a:bodyPr/>
        <a:lstStyle/>
        <a:p>
          <a:endParaRPr lang="en-US"/>
        </a:p>
      </dgm:t>
    </dgm:pt>
    <dgm:pt modelId="{DFBB4FF7-DE38-4CA2-9BA0-5AC50A69636A}" type="sibTrans" cxnId="{3AB5968F-5748-48C6-82EC-E3D8E59E243E}">
      <dgm:prSet/>
      <dgm:spPr/>
      <dgm:t>
        <a:bodyPr/>
        <a:lstStyle/>
        <a:p>
          <a:endParaRPr lang="en-US"/>
        </a:p>
      </dgm:t>
    </dgm:pt>
    <dgm:pt modelId="{DFD407D4-86C3-4205-A474-78A2C2B0CB79}">
      <dgm:prSet phldrT="[Text]"/>
      <dgm:spPr/>
      <dgm:t>
        <a:bodyPr/>
        <a:lstStyle/>
        <a:p>
          <a:r>
            <a:rPr lang="en-GB" dirty="0" err="1" smtClean="0">
              <a:latin typeface="Times New Roman" pitchFamily="18" charset="0"/>
              <a:cs typeface="Times New Roman" pitchFamily="18" charset="0"/>
            </a:rPr>
            <a:t>Có</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kỹ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năng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vận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dựng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đạo</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đức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nghề</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trong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công</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tác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tư</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vấn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học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đường</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dgm:t>
    </dgm:pt>
    <dgm:pt modelId="{DB9838C1-0FF9-4BF1-A4F2-B0F5F2B2DABD}" type="parTrans" cxnId="{47B9B08C-B72C-43EE-B727-4CC7D56FE9F8}">
      <dgm:prSet/>
      <dgm:spPr/>
      <dgm:t>
        <a:bodyPr/>
        <a:lstStyle/>
        <a:p>
          <a:endParaRPr lang="en-US"/>
        </a:p>
      </dgm:t>
    </dgm:pt>
    <dgm:pt modelId="{EF031A57-BC24-4F65-9973-6E654A41BCA0}" type="sibTrans" cxnId="{47B9B08C-B72C-43EE-B727-4CC7D56FE9F8}">
      <dgm:prSet/>
      <dgm:spPr/>
      <dgm:t>
        <a:bodyPr/>
        <a:lstStyle/>
        <a:p>
          <a:endParaRPr lang="en-US"/>
        </a:p>
      </dgm:t>
    </dgm:pt>
    <dgm:pt modelId="{E3D572F4-85A8-4DC5-AC69-B32DE13A89C2}" type="pres">
      <dgm:prSet presAssocID="{FBC7C9B7-2666-43D5-85A1-BA12B5CE8765}" presName="linearFlow" presStyleCnt="0">
        <dgm:presLayoutVars>
          <dgm:dir/>
          <dgm:animLvl val="lvl"/>
          <dgm:resizeHandles val="exact"/>
        </dgm:presLayoutVars>
      </dgm:prSet>
      <dgm:spPr/>
      <dgm:t>
        <a:bodyPr/>
        <a:lstStyle/>
        <a:p>
          <a:endParaRPr lang="en-GB"/>
        </a:p>
      </dgm:t>
    </dgm:pt>
    <dgm:pt modelId="{5ED5B8AF-6D62-4F8C-B0FA-62B40B2415D8}" type="pres">
      <dgm:prSet presAssocID="{051E2D45-FA15-45B5-A84B-3BFE82A247E3}" presName="composite" presStyleCnt="0"/>
      <dgm:spPr/>
      <dgm:t>
        <a:bodyPr/>
        <a:lstStyle/>
        <a:p>
          <a:endParaRPr lang="en-GB"/>
        </a:p>
      </dgm:t>
    </dgm:pt>
    <dgm:pt modelId="{ABFB9C49-B79B-42E3-9373-BBE575B91CAC}" type="pres">
      <dgm:prSet presAssocID="{051E2D45-FA15-45B5-A84B-3BFE82A247E3}" presName="parTx" presStyleLbl="node1" presStyleIdx="0" presStyleCnt="3">
        <dgm:presLayoutVars>
          <dgm:chMax val="0"/>
          <dgm:chPref val="0"/>
          <dgm:bulletEnabled val="1"/>
        </dgm:presLayoutVars>
      </dgm:prSet>
      <dgm:spPr/>
      <dgm:t>
        <a:bodyPr/>
        <a:lstStyle/>
        <a:p>
          <a:endParaRPr lang="en-GB"/>
        </a:p>
      </dgm:t>
    </dgm:pt>
    <dgm:pt modelId="{B1A1A08E-D3AA-4A32-88A6-EC125FD49AC2}" type="pres">
      <dgm:prSet presAssocID="{051E2D45-FA15-45B5-A84B-3BFE82A247E3}" presName="parSh" presStyleLbl="node1" presStyleIdx="0" presStyleCnt="3"/>
      <dgm:spPr/>
      <dgm:t>
        <a:bodyPr/>
        <a:lstStyle/>
        <a:p>
          <a:endParaRPr lang="en-GB"/>
        </a:p>
      </dgm:t>
    </dgm:pt>
    <dgm:pt modelId="{E61B1303-1316-48A9-B172-74E39D92ECC5}" type="pres">
      <dgm:prSet presAssocID="{051E2D45-FA15-45B5-A84B-3BFE82A247E3}" presName="desTx" presStyleLbl="fgAcc1" presStyleIdx="0" presStyleCnt="3" custLinFactNeighborX="9156" custLinFactNeighborY="4193">
        <dgm:presLayoutVars>
          <dgm:bulletEnabled val="1"/>
        </dgm:presLayoutVars>
      </dgm:prSet>
      <dgm:spPr/>
      <dgm:t>
        <a:bodyPr/>
        <a:lstStyle/>
        <a:p>
          <a:endParaRPr lang="en-GB"/>
        </a:p>
      </dgm:t>
    </dgm:pt>
    <dgm:pt modelId="{CDCA2D3A-5EB2-482E-8408-461489F4FF77}" type="pres">
      <dgm:prSet presAssocID="{C7935E99-274D-4C06-9B37-0BEBF7589A28}" presName="sibTrans" presStyleLbl="sibTrans2D1" presStyleIdx="0" presStyleCnt="2"/>
      <dgm:spPr/>
      <dgm:t>
        <a:bodyPr/>
        <a:lstStyle/>
        <a:p>
          <a:endParaRPr lang="en-GB"/>
        </a:p>
      </dgm:t>
    </dgm:pt>
    <dgm:pt modelId="{422056C6-6443-47C5-99C4-493932A20D8F}" type="pres">
      <dgm:prSet presAssocID="{C7935E99-274D-4C06-9B37-0BEBF7589A28}" presName="connTx" presStyleLbl="sibTrans2D1" presStyleIdx="0" presStyleCnt="2"/>
      <dgm:spPr/>
      <dgm:t>
        <a:bodyPr/>
        <a:lstStyle/>
        <a:p>
          <a:endParaRPr lang="en-GB"/>
        </a:p>
      </dgm:t>
    </dgm:pt>
    <dgm:pt modelId="{1786B3E9-F7AF-4931-82AE-3C13C5B884EE}" type="pres">
      <dgm:prSet presAssocID="{082D688E-7379-4696-87D5-2D0E83A2EEF1}" presName="composite" presStyleCnt="0"/>
      <dgm:spPr/>
      <dgm:t>
        <a:bodyPr/>
        <a:lstStyle/>
        <a:p>
          <a:endParaRPr lang="en-GB"/>
        </a:p>
      </dgm:t>
    </dgm:pt>
    <dgm:pt modelId="{C3498D8D-47B3-4801-BDDF-430BE6CC826B}" type="pres">
      <dgm:prSet presAssocID="{082D688E-7379-4696-87D5-2D0E83A2EEF1}" presName="parTx" presStyleLbl="node1" presStyleIdx="0" presStyleCnt="3">
        <dgm:presLayoutVars>
          <dgm:chMax val="0"/>
          <dgm:chPref val="0"/>
          <dgm:bulletEnabled val="1"/>
        </dgm:presLayoutVars>
      </dgm:prSet>
      <dgm:spPr/>
      <dgm:t>
        <a:bodyPr/>
        <a:lstStyle/>
        <a:p>
          <a:endParaRPr lang="en-GB"/>
        </a:p>
      </dgm:t>
    </dgm:pt>
    <dgm:pt modelId="{8E2E4537-C42A-4872-8522-61FCF895AEAF}" type="pres">
      <dgm:prSet presAssocID="{082D688E-7379-4696-87D5-2D0E83A2EEF1}" presName="parSh" presStyleLbl="node1" presStyleIdx="1" presStyleCnt="3"/>
      <dgm:spPr/>
      <dgm:t>
        <a:bodyPr/>
        <a:lstStyle/>
        <a:p>
          <a:endParaRPr lang="en-GB"/>
        </a:p>
      </dgm:t>
    </dgm:pt>
    <dgm:pt modelId="{3B126428-3D61-4049-9B1C-BA1B73C74239}" type="pres">
      <dgm:prSet presAssocID="{082D688E-7379-4696-87D5-2D0E83A2EEF1}" presName="desTx" presStyleLbl="fgAcc1" presStyleIdx="1" presStyleCnt="3" custLinFactNeighborX="0" custLinFactNeighborY="4957">
        <dgm:presLayoutVars>
          <dgm:bulletEnabled val="1"/>
        </dgm:presLayoutVars>
      </dgm:prSet>
      <dgm:spPr/>
      <dgm:t>
        <a:bodyPr/>
        <a:lstStyle/>
        <a:p>
          <a:endParaRPr lang="en-GB"/>
        </a:p>
      </dgm:t>
    </dgm:pt>
    <dgm:pt modelId="{851FC0F4-63DF-488B-909D-1808709618EE}" type="pres">
      <dgm:prSet presAssocID="{A4D8A19E-F2D6-42B8-A6B2-15CDD3A311A7}" presName="sibTrans" presStyleLbl="sibTrans2D1" presStyleIdx="1" presStyleCnt="2"/>
      <dgm:spPr/>
      <dgm:t>
        <a:bodyPr/>
        <a:lstStyle/>
        <a:p>
          <a:endParaRPr lang="en-GB"/>
        </a:p>
      </dgm:t>
    </dgm:pt>
    <dgm:pt modelId="{573D41A9-E217-41E3-AE54-E2B01A0A3DC8}" type="pres">
      <dgm:prSet presAssocID="{A4D8A19E-F2D6-42B8-A6B2-15CDD3A311A7}" presName="connTx" presStyleLbl="sibTrans2D1" presStyleIdx="1" presStyleCnt="2"/>
      <dgm:spPr/>
      <dgm:t>
        <a:bodyPr/>
        <a:lstStyle/>
        <a:p>
          <a:endParaRPr lang="en-GB"/>
        </a:p>
      </dgm:t>
    </dgm:pt>
    <dgm:pt modelId="{6A2BB41D-F858-4848-8AB6-E7EE21DB97AE}" type="pres">
      <dgm:prSet presAssocID="{CB18A00B-3EF4-428C-B15F-1B3A490238D7}" presName="composite" presStyleCnt="0"/>
      <dgm:spPr/>
      <dgm:t>
        <a:bodyPr/>
        <a:lstStyle/>
        <a:p>
          <a:endParaRPr lang="en-GB"/>
        </a:p>
      </dgm:t>
    </dgm:pt>
    <dgm:pt modelId="{C8CEDDAA-C35A-493A-B6E3-95DDFE4A0FF9}" type="pres">
      <dgm:prSet presAssocID="{CB18A00B-3EF4-428C-B15F-1B3A490238D7}" presName="parTx" presStyleLbl="node1" presStyleIdx="1" presStyleCnt="3">
        <dgm:presLayoutVars>
          <dgm:chMax val="0"/>
          <dgm:chPref val="0"/>
          <dgm:bulletEnabled val="1"/>
        </dgm:presLayoutVars>
      </dgm:prSet>
      <dgm:spPr/>
      <dgm:t>
        <a:bodyPr/>
        <a:lstStyle/>
        <a:p>
          <a:endParaRPr lang="en-GB"/>
        </a:p>
      </dgm:t>
    </dgm:pt>
    <dgm:pt modelId="{54C4BA95-BBF3-4C1B-A520-D33184D63827}" type="pres">
      <dgm:prSet presAssocID="{CB18A00B-3EF4-428C-B15F-1B3A490238D7}" presName="parSh" presStyleLbl="node1" presStyleIdx="2" presStyleCnt="3"/>
      <dgm:spPr/>
      <dgm:t>
        <a:bodyPr/>
        <a:lstStyle/>
        <a:p>
          <a:endParaRPr lang="en-GB"/>
        </a:p>
      </dgm:t>
    </dgm:pt>
    <dgm:pt modelId="{B54F817B-14C4-4A50-A94D-15180A08A77A}" type="pres">
      <dgm:prSet presAssocID="{CB18A00B-3EF4-428C-B15F-1B3A490238D7}" presName="desTx" presStyleLbl="fgAcc1" presStyleIdx="2" presStyleCnt="3">
        <dgm:presLayoutVars>
          <dgm:bulletEnabled val="1"/>
        </dgm:presLayoutVars>
      </dgm:prSet>
      <dgm:spPr/>
      <dgm:t>
        <a:bodyPr/>
        <a:lstStyle/>
        <a:p>
          <a:endParaRPr lang="en-GB"/>
        </a:p>
      </dgm:t>
    </dgm:pt>
  </dgm:ptLst>
  <dgm:cxnLst>
    <dgm:cxn modelId="{5B44053B-8B83-4926-AEF8-D562C6601397}" srcId="{051E2D45-FA15-45B5-A84B-3BFE82A247E3}" destId="{E7223A43-497B-46F7-A7F8-0AAB82CBA054}" srcOrd="1" destOrd="0" parTransId="{AB917822-9215-4177-8E26-20E6A9B9356E}" sibTransId="{EC14645B-B302-4661-966E-ABE677469381}"/>
    <dgm:cxn modelId="{8CD53E9A-3F8D-4075-A8AD-F8AAD1C02262}" type="presOf" srcId="{F3752CA6-0F57-4CE3-8231-E030F609C6D7}" destId="{E61B1303-1316-48A9-B172-74E39D92ECC5}" srcOrd="0" destOrd="0" presId="urn:microsoft.com/office/officeart/2005/8/layout/process3"/>
    <dgm:cxn modelId="{166E686A-8EDB-4951-8AC1-11E7EAA1C668}" type="presOf" srcId="{DFD407D4-86C3-4205-A474-78A2C2B0CB79}" destId="{3B126428-3D61-4049-9B1C-BA1B73C74239}" srcOrd="0" destOrd="2" presId="urn:microsoft.com/office/officeart/2005/8/layout/process3"/>
    <dgm:cxn modelId="{FFFB2349-D09B-439B-B740-DB0314FD962B}" srcId="{051E2D45-FA15-45B5-A84B-3BFE82A247E3}" destId="{F3752CA6-0F57-4CE3-8231-E030F609C6D7}" srcOrd="0" destOrd="0" parTransId="{8031C021-D40E-4AEB-B681-CBEEFC006493}" sibTransId="{2F77017C-3782-4E85-BC84-191D9AEF7A11}"/>
    <dgm:cxn modelId="{ECF3EA1E-C439-406A-A60D-4E8E0C1F0B26}" type="presOf" srcId="{E2E67F18-9947-47E1-B2C3-D3176FE9D8D6}" destId="{E61B1303-1316-48A9-B172-74E39D92ECC5}" srcOrd="0" destOrd="2" presId="urn:microsoft.com/office/officeart/2005/8/layout/process3"/>
    <dgm:cxn modelId="{EF7B6763-C64F-4EF7-A770-FF5E72D69E77}" type="presOf" srcId="{21269E75-E7C1-42DB-AD8F-B23978431750}" destId="{B54F817B-14C4-4A50-A94D-15180A08A77A}" srcOrd="0" destOrd="0" presId="urn:microsoft.com/office/officeart/2005/8/layout/process3"/>
    <dgm:cxn modelId="{5826B0E2-B702-4CBC-80CC-B55F33D4A411}" srcId="{FBC7C9B7-2666-43D5-85A1-BA12B5CE8765}" destId="{051E2D45-FA15-45B5-A84B-3BFE82A247E3}" srcOrd="0" destOrd="0" parTransId="{73F427C7-EFB4-4C20-965F-431663C43EC9}" sibTransId="{C7935E99-274D-4C06-9B37-0BEBF7589A28}"/>
    <dgm:cxn modelId="{79DD6617-4368-407D-92F5-DBA972DE6F83}" srcId="{CB18A00B-3EF4-428C-B15F-1B3A490238D7}" destId="{D3836CB0-D9C4-4DB8-82BC-42794C92425A}" srcOrd="2" destOrd="0" parTransId="{B2549426-0029-4044-A881-103D4EA754DA}" sibTransId="{4F9C8545-3F08-492C-94B0-DA5C30242F3A}"/>
    <dgm:cxn modelId="{CB7FE490-2912-4817-8D17-E018E1D5D44B}" type="presOf" srcId="{C7935E99-274D-4C06-9B37-0BEBF7589A28}" destId="{422056C6-6443-47C5-99C4-493932A20D8F}" srcOrd="1" destOrd="0" presId="urn:microsoft.com/office/officeart/2005/8/layout/process3"/>
    <dgm:cxn modelId="{47B9B08C-B72C-43EE-B727-4CC7D56FE9F8}" srcId="{082D688E-7379-4696-87D5-2D0E83A2EEF1}" destId="{DFD407D4-86C3-4205-A474-78A2C2B0CB79}" srcOrd="2" destOrd="0" parTransId="{DB9838C1-0FF9-4BF1-A4F2-B0F5F2B2DABD}" sibTransId="{EF031A57-BC24-4F65-9973-6E654A41BCA0}"/>
    <dgm:cxn modelId="{49279C2D-3CF6-4956-A5AF-6334D0E4B874}" type="presOf" srcId="{CB18A00B-3EF4-428C-B15F-1B3A490238D7}" destId="{54C4BA95-BBF3-4C1B-A520-D33184D63827}" srcOrd="1" destOrd="0" presId="urn:microsoft.com/office/officeart/2005/8/layout/process3"/>
    <dgm:cxn modelId="{425CF481-475D-4FE6-834D-741A80D3E984}" srcId="{082D688E-7379-4696-87D5-2D0E83A2EEF1}" destId="{DBA4BC8C-7020-4B58-B533-46329C9E37E1}" srcOrd="0" destOrd="0" parTransId="{EFA77A95-B3AC-43E4-87DB-11A27E270798}" sibTransId="{55B9CF0D-C11B-470B-A80E-376B665A6941}"/>
    <dgm:cxn modelId="{1A87E6E1-0E6E-4F68-A2ED-CFC4327300B6}" type="presOf" srcId="{051E2D45-FA15-45B5-A84B-3BFE82A247E3}" destId="{ABFB9C49-B79B-42E3-9373-BBE575B91CAC}" srcOrd="0" destOrd="0" presId="urn:microsoft.com/office/officeart/2005/8/layout/process3"/>
    <dgm:cxn modelId="{2D4FACE1-8C9A-4BC6-9650-AFEA3EE4AF7A}" srcId="{FBC7C9B7-2666-43D5-85A1-BA12B5CE8765}" destId="{CB18A00B-3EF4-428C-B15F-1B3A490238D7}" srcOrd="2" destOrd="0" parTransId="{88A47335-CC85-4B59-AA70-BE23D9176633}" sibTransId="{2E740FA9-4BF7-4CAE-8E8D-E29316AC50A5}"/>
    <dgm:cxn modelId="{C780386E-3D06-4116-8978-7B4AB9D3408F}" type="presOf" srcId="{C7935E99-274D-4C06-9B37-0BEBF7589A28}" destId="{CDCA2D3A-5EB2-482E-8408-461489F4FF77}" srcOrd="0" destOrd="0" presId="urn:microsoft.com/office/officeart/2005/8/layout/process3"/>
    <dgm:cxn modelId="{409C212A-CE26-4D4C-8193-041D286954FF}" type="presOf" srcId="{051E2D45-FA15-45B5-A84B-3BFE82A247E3}" destId="{B1A1A08E-D3AA-4A32-88A6-EC125FD49AC2}" srcOrd="1" destOrd="0" presId="urn:microsoft.com/office/officeart/2005/8/layout/process3"/>
    <dgm:cxn modelId="{A51C9E3A-B624-4FAB-8128-14287BE93224}" type="presOf" srcId="{FBC7C9B7-2666-43D5-85A1-BA12B5CE8765}" destId="{E3D572F4-85A8-4DC5-AC69-B32DE13A89C2}" srcOrd="0" destOrd="0" presId="urn:microsoft.com/office/officeart/2005/8/layout/process3"/>
    <dgm:cxn modelId="{550ABD10-3BD9-40CE-873D-B565F2409D3E}" type="presOf" srcId="{E7223A43-497B-46F7-A7F8-0AAB82CBA054}" destId="{E61B1303-1316-48A9-B172-74E39D92ECC5}" srcOrd="0" destOrd="1" presId="urn:microsoft.com/office/officeart/2005/8/layout/process3"/>
    <dgm:cxn modelId="{CA629F98-158E-44F5-97ED-FEF51902AB97}" type="presOf" srcId="{082D688E-7379-4696-87D5-2D0E83A2EEF1}" destId="{8E2E4537-C42A-4872-8522-61FCF895AEAF}" srcOrd="1" destOrd="0" presId="urn:microsoft.com/office/officeart/2005/8/layout/process3"/>
    <dgm:cxn modelId="{63559C75-29A8-477C-8D5E-0990D0A793C4}" type="presOf" srcId="{A4D8A19E-F2D6-42B8-A6B2-15CDD3A311A7}" destId="{573D41A9-E217-41E3-AE54-E2B01A0A3DC8}" srcOrd="1" destOrd="0" presId="urn:microsoft.com/office/officeart/2005/8/layout/process3"/>
    <dgm:cxn modelId="{3280A0F6-E845-431B-98B5-0C506F4B903B}" srcId="{FBC7C9B7-2666-43D5-85A1-BA12B5CE8765}" destId="{082D688E-7379-4696-87D5-2D0E83A2EEF1}" srcOrd="1" destOrd="0" parTransId="{90B9E761-35F5-410E-B311-F29362D198FC}" sibTransId="{A4D8A19E-F2D6-42B8-A6B2-15CDD3A311A7}"/>
    <dgm:cxn modelId="{06486760-4F7F-4D67-A2DF-E80919F29005}" srcId="{CB18A00B-3EF4-428C-B15F-1B3A490238D7}" destId="{21269E75-E7C1-42DB-AD8F-B23978431750}" srcOrd="0" destOrd="0" parTransId="{E2F6625E-4C5F-45D8-9AD3-29A46D1D65F6}" sibTransId="{AA48EAC5-D793-407E-B625-B56ADF027998}"/>
    <dgm:cxn modelId="{1F16DFF0-C9BA-459A-9AEE-1993CF8FC863}" type="presOf" srcId="{082D688E-7379-4696-87D5-2D0E83A2EEF1}" destId="{C3498D8D-47B3-4801-BDDF-430BE6CC826B}" srcOrd="0" destOrd="0" presId="urn:microsoft.com/office/officeart/2005/8/layout/process3"/>
    <dgm:cxn modelId="{8C0363E7-15F7-40A8-90A2-9B68A5D7E480}" type="presOf" srcId="{D3836CB0-D9C4-4DB8-82BC-42794C92425A}" destId="{B54F817B-14C4-4A50-A94D-15180A08A77A}" srcOrd="0" destOrd="2" presId="urn:microsoft.com/office/officeart/2005/8/layout/process3"/>
    <dgm:cxn modelId="{E7DDBBAB-4E47-40A5-8540-68B918DCE480}" type="presOf" srcId="{DBA4BC8C-7020-4B58-B533-46329C9E37E1}" destId="{3B126428-3D61-4049-9B1C-BA1B73C74239}" srcOrd="0" destOrd="0" presId="urn:microsoft.com/office/officeart/2005/8/layout/process3"/>
    <dgm:cxn modelId="{7CF83AC9-80CC-4686-B7F4-6E2EBD132776}" type="presOf" srcId="{CB18A00B-3EF4-428C-B15F-1B3A490238D7}" destId="{C8CEDDAA-C35A-493A-B6E3-95DDFE4A0FF9}" srcOrd="0" destOrd="0" presId="urn:microsoft.com/office/officeart/2005/8/layout/process3"/>
    <dgm:cxn modelId="{9BBE179C-844F-4EA7-A129-9C702BF1DB89}" type="presOf" srcId="{A4D8A19E-F2D6-42B8-A6B2-15CDD3A311A7}" destId="{851FC0F4-63DF-488B-909D-1808709618EE}" srcOrd="0" destOrd="0" presId="urn:microsoft.com/office/officeart/2005/8/layout/process3"/>
    <dgm:cxn modelId="{38FFA2E3-0F7C-451D-A2F7-A2B586F6AD02}" srcId="{051E2D45-FA15-45B5-A84B-3BFE82A247E3}" destId="{E2E67F18-9947-47E1-B2C3-D3176FE9D8D6}" srcOrd="2" destOrd="0" parTransId="{8060564C-19BF-4FFE-A394-CDBF6EAC7C42}" sibTransId="{BF0200FD-5514-4C1D-969A-E2419D326136}"/>
    <dgm:cxn modelId="{431488CF-01B5-4E20-B325-14E6DE1C8266}" srcId="{CB18A00B-3EF4-428C-B15F-1B3A490238D7}" destId="{4DBACBA4-89CE-4CDB-80E1-39B541314BC8}" srcOrd="1" destOrd="0" parTransId="{5CBE5EC5-904D-44E0-B9A9-48AAE04D5B0C}" sibTransId="{D95CC421-51B8-4A91-B357-F9F84220155B}"/>
    <dgm:cxn modelId="{3713A0E6-00FB-4044-90D7-2E0D92CF2B19}" type="presOf" srcId="{4DBACBA4-89CE-4CDB-80E1-39B541314BC8}" destId="{B54F817B-14C4-4A50-A94D-15180A08A77A}" srcOrd="0" destOrd="1" presId="urn:microsoft.com/office/officeart/2005/8/layout/process3"/>
    <dgm:cxn modelId="{3AB5968F-5748-48C6-82EC-E3D8E59E243E}" srcId="{082D688E-7379-4696-87D5-2D0E83A2EEF1}" destId="{4C775E76-4F62-4513-9096-8627B9DBD807}" srcOrd="1" destOrd="0" parTransId="{993C4038-6B7D-4EF6-9F7A-955C02F8D957}" sibTransId="{DFBB4FF7-DE38-4CA2-9BA0-5AC50A69636A}"/>
    <dgm:cxn modelId="{4BF8F962-D676-446A-BC64-224BB1A7CD21}" type="presOf" srcId="{4C775E76-4F62-4513-9096-8627B9DBD807}" destId="{3B126428-3D61-4049-9B1C-BA1B73C74239}" srcOrd="0" destOrd="1" presId="urn:microsoft.com/office/officeart/2005/8/layout/process3"/>
    <dgm:cxn modelId="{DF745354-A72F-4CE9-99CB-7DA06DBE8973}" type="presParOf" srcId="{E3D572F4-85A8-4DC5-AC69-B32DE13A89C2}" destId="{5ED5B8AF-6D62-4F8C-B0FA-62B40B2415D8}" srcOrd="0" destOrd="0" presId="urn:microsoft.com/office/officeart/2005/8/layout/process3"/>
    <dgm:cxn modelId="{7E01F930-BEE2-4F8A-8B27-5F094199EB41}" type="presParOf" srcId="{5ED5B8AF-6D62-4F8C-B0FA-62B40B2415D8}" destId="{ABFB9C49-B79B-42E3-9373-BBE575B91CAC}" srcOrd="0" destOrd="0" presId="urn:microsoft.com/office/officeart/2005/8/layout/process3"/>
    <dgm:cxn modelId="{6F6675DD-2A06-4838-8924-6905364509EC}" type="presParOf" srcId="{5ED5B8AF-6D62-4F8C-B0FA-62B40B2415D8}" destId="{B1A1A08E-D3AA-4A32-88A6-EC125FD49AC2}" srcOrd="1" destOrd="0" presId="urn:microsoft.com/office/officeart/2005/8/layout/process3"/>
    <dgm:cxn modelId="{BFA7B133-05FC-43E8-8656-47CA73784F04}" type="presParOf" srcId="{5ED5B8AF-6D62-4F8C-B0FA-62B40B2415D8}" destId="{E61B1303-1316-48A9-B172-74E39D92ECC5}" srcOrd="2" destOrd="0" presId="urn:microsoft.com/office/officeart/2005/8/layout/process3"/>
    <dgm:cxn modelId="{385E94EF-F58C-4B22-967C-E666A2B8F3CA}" type="presParOf" srcId="{E3D572F4-85A8-4DC5-AC69-B32DE13A89C2}" destId="{CDCA2D3A-5EB2-482E-8408-461489F4FF77}" srcOrd="1" destOrd="0" presId="urn:microsoft.com/office/officeart/2005/8/layout/process3"/>
    <dgm:cxn modelId="{ACD80877-A79A-4D06-B874-F43CBA67E645}" type="presParOf" srcId="{CDCA2D3A-5EB2-482E-8408-461489F4FF77}" destId="{422056C6-6443-47C5-99C4-493932A20D8F}" srcOrd="0" destOrd="0" presId="urn:microsoft.com/office/officeart/2005/8/layout/process3"/>
    <dgm:cxn modelId="{93D7408D-90F0-4DCC-ACFC-92B494AD09BD}" type="presParOf" srcId="{E3D572F4-85A8-4DC5-AC69-B32DE13A89C2}" destId="{1786B3E9-F7AF-4931-82AE-3C13C5B884EE}" srcOrd="2" destOrd="0" presId="urn:microsoft.com/office/officeart/2005/8/layout/process3"/>
    <dgm:cxn modelId="{843FD22C-A3F2-4F21-9B56-713D29C65E65}" type="presParOf" srcId="{1786B3E9-F7AF-4931-82AE-3C13C5B884EE}" destId="{C3498D8D-47B3-4801-BDDF-430BE6CC826B}" srcOrd="0" destOrd="0" presId="urn:microsoft.com/office/officeart/2005/8/layout/process3"/>
    <dgm:cxn modelId="{A88BAB99-A5BA-470B-AEDF-FE743EE3B45B}" type="presParOf" srcId="{1786B3E9-F7AF-4931-82AE-3C13C5B884EE}" destId="{8E2E4537-C42A-4872-8522-61FCF895AEAF}" srcOrd="1" destOrd="0" presId="urn:microsoft.com/office/officeart/2005/8/layout/process3"/>
    <dgm:cxn modelId="{86E552AE-6E04-4512-B311-D7E7A39B1409}" type="presParOf" srcId="{1786B3E9-F7AF-4931-82AE-3C13C5B884EE}" destId="{3B126428-3D61-4049-9B1C-BA1B73C74239}" srcOrd="2" destOrd="0" presId="urn:microsoft.com/office/officeart/2005/8/layout/process3"/>
    <dgm:cxn modelId="{EA3A60E4-317B-4FC1-8450-421845579176}" type="presParOf" srcId="{E3D572F4-85A8-4DC5-AC69-B32DE13A89C2}" destId="{851FC0F4-63DF-488B-909D-1808709618EE}" srcOrd="3" destOrd="0" presId="urn:microsoft.com/office/officeart/2005/8/layout/process3"/>
    <dgm:cxn modelId="{510D3381-70E2-4F58-AC27-1DF3357EACE9}" type="presParOf" srcId="{851FC0F4-63DF-488B-909D-1808709618EE}" destId="{573D41A9-E217-41E3-AE54-E2B01A0A3DC8}" srcOrd="0" destOrd="0" presId="urn:microsoft.com/office/officeart/2005/8/layout/process3"/>
    <dgm:cxn modelId="{6A736E35-5EB9-417E-BAE8-C07F0926657D}" type="presParOf" srcId="{E3D572F4-85A8-4DC5-AC69-B32DE13A89C2}" destId="{6A2BB41D-F858-4848-8AB6-E7EE21DB97AE}" srcOrd="4" destOrd="0" presId="urn:microsoft.com/office/officeart/2005/8/layout/process3"/>
    <dgm:cxn modelId="{A591238D-185B-438A-90A7-02129EABC4D6}" type="presParOf" srcId="{6A2BB41D-F858-4848-8AB6-E7EE21DB97AE}" destId="{C8CEDDAA-C35A-493A-B6E3-95DDFE4A0FF9}" srcOrd="0" destOrd="0" presId="urn:microsoft.com/office/officeart/2005/8/layout/process3"/>
    <dgm:cxn modelId="{067E09AB-75EB-450E-A35B-529F453DB4CB}" type="presParOf" srcId="{6A2BB41D-F858-4848-8AB6-E7EE21DB97AE}" destId="{54C4BA95-BBF3-4C1B-A520-D33184D63827}" srcOrd="1" destOrd="0" presId="urn:microsoft.com/office/officeart/2005/8/layout/process3"/>
    <dgm:cxn modelId="{536B3EDE-B234-4F25-80E3-01040FBD9E3A}" type="presParOf" srcId="{6A2BB41D-F858-4848-8AB6-E7EE21DB97AE}" destId="{B54F817B-14C4-4A50-A94D-15180A08A77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BABB9F-AB33-4138-A352-DB83441CF033}" type="doc">
      <dgm:prSet loTypeId="urn:microsoft.com/office/officeart/2005/8/layout/arrow2" loCatId="process" qsTypeId="urn:microsoft.com/office/officeart/2005/8/quickstyle/simple1" qsCatId="simple" csTypeId="urn:microsoft.com/office/officeart/2005/8/colors/accent1_2" csCatId="accent1" phldr="1"/>
      <dgm:spPr/>
    </dgm:pt>
    <dgm:pt modelId="{C8D50C85-BE85-4546-8900-08F83AD43382}">
      <dgm:prSet phldrT="[Text]"/>
      <dgm:spPr/>
      <dgm:t>
        <a:bodyPr/>
        <a:lstStyle/>
        <a:p>
          <a:r>
            <a:rPr lang="en-GB" dirty="0" err="1" smtClean="0"/>
            <a:t>Tìm</a:t>
          </a:r>
          <a:r>
            <a:rPr lang="en-GB" dirty="0" smtClean="0"/>
            <a:t> </a:t>
          </a:r>
          <a:r>
            <a:rPr lang="en-GB" dirty="0" err="1" smtClean="0"/>
            <a:t>hiểu</a:t>
          </a:r>
          <a:r>
            <a:rPr lang="en-GB" dirty="0" smtClean="0"/>
            <a:t> </a:t>
          </a:r>
          <a:r>
            <a:rPr lang="en-GB" dirty="0" err="1" smtClean="0"/>
            <a:t>và</a:t>
          </a:r>
          <a:r>
            <a:rPr lang="en-GB" dirty="0" smtClean="0"/>
            <a:t> </a:t>
          </a:r>
          <a:r>
            <a:rPr lang="en-GB" dirty="0" err="1" smtClean="0"/>
            <a:t>xác</a:t>
          </a:r>
          <a:r>
            <a:rPr lang="en-GB" dirty="0" smtClean="0"/>
            <a:t> </a:t>
          </a:r>
          <a:r>
            <a:rPr lang="en-GB" dirty="0" err="1" smtClean="0"/>
            <a:t>định</a:t>
          </a:r>
          <a:r>
            <a:rPr lang="en-GB" dirty="0" smtClean="0"/>
            <a:t> </a:t>
          </a:r>
          <a:r>
            <a:rPr lang="en-GB" dirty="0" err="1" smtClean="0"/>
            <a:t>nhu</a:t>
          </a:r>
          <a:r>
            <a:rPr lang="en-GB" dirty="0" smtClean="0"/>
            <a:t> </a:t>
          </a:r>
          <a:r>
            <a:rPr lang="en-GB" dirty="0" err="1" smtClean="0"/>
            <a:t>cầu</a:t>
          </a:r>
          <a:r>
            <a:rPr lang="en-GB" dirty="0" smtClean="0"/>
            <a:t> </a:t>
          </a:r>
          <a:r>
            <a:rPr lang="en-GB" dirty="0" err="1" smtClean="0"/>
            <a:t>của</a:t>
          </a:r>
          <a:r>
            <a:rPr lang="en-GB" dirty="0" smtClean="0"/>
            <a:t> HS</a:t>
          </a:r>
          <a:endParaRPr lang="en-GB" dirty="0"/>
        </a:p>
      </dgm:t>
    </dgm:pt>
    <dgm:pt modelId="{9A5BBB04-0A61-45B7-BA01-BC6665EFB8FF}" type="parTrans" cxnId="{08C3F9E9-D1C8-4903-95B6-AF13552DEEB4}">
      <dgm:prSet/>
      <dgm:spPr/>
      <dgm:t>
        <a:bodyPr/>
        <a:lstStyle/>
        <a:p>
          <a:endParaRPr lang="en-GB"/>
        </a:p>
      </dgm:t>
    </dgm:pt>
    <dgm:pt modelId="{CF9C939C-A97C-4DE8-A881-414A634A2CCD}" type="sibTrans" cxnId="{08C3F9E9-D1C8-4903-95B6-AF13552DEEB4}">
      <dgm:prSet/>
      <dgm:spPr/>
      <dgm:t>
        <a:bodyPr/>
        <a:lstStyle/>
        <a:p>
          <a:endParaRPr lang="en-GB"/>
        </a:p>
      </dgm:t>
    </dgm:pt>
    <dgm:pt modelId="{6674A28C-6FA9-4912-8311-ABD4EFDA8C14}">
      <dgm:prSet phldrT="[Text]"/>
      <dgm:spPr/>
      <dgm:t>
        <a:bodyPr/>
        <a:lstStyle/>
        <a:p>
          <a:r>
            <a:rPr lang="en-GB" dirty="0" smtClean="0"/>
            <a:t>XD </a:t>
          </a:r>
          <a:r>
            <a:rPr lang="en-GB" dirty="0" err="1" smtClean="0"/>
            <a:t>nội</a:t>
          </a:r>
          <a:r>
            <a:rPr lang="en-GB" dirty="0" smtClean="0"/>
            <a:t> dung </a:t>
          </a:r>
          <a:r>
            <a:rPr lang="en-GB" dirty="0" err="1" smtClean="0"/>
            <a:t>chương</a:t>
          </a:r>
          <a:r>
            <a:rPr lang="en-GB" dirty="0" smtClean="0"/>
            <a:t> </a:t>
          </a:r>
          <a:r>
            <a:rPr lang="en-GB" dirty="0" err="1" smtClean="0"/>
            <a:t>trình</a:t>
          </a:r>
          <a:r>
            <a:rPr lang="en-GB" dirty="0" smtClean="0"/>
            <a:t> </a:t>
          </a:r>
          <a:r>
            <a:rPr lang="en-GB" dirty="0" err="1" smtClean="0"/>
            <a:t>hỗ</a:t>
          </a:r>
          <a:r>
            <a:rPr lang="en-GB" dirty="0" smtClean="0"/>
            <a:t> </a:t>
          </a:r>
          <a:r>
            <a:rPr lang="en-GB" dirty="0" err="1" smtClean="0"/>
            <a:t>trợ</a:t>
          </a:r>
          <a:r>
            <a:rPr lang="en-GB" dirty="0" smtClean="0"/>
            <a:t> </a:t>
          </a:r>
          <a:r>
            <a:rPr lang="en-GB" dirty="0" err="1" smtClean="0"/>
            <a:t>và</a:t>
          </a:r>
          <a:r>
            <a:rPr lang="en-GB" dirty="0" smtClean="0"/>
            <a:t> can </a:t>
          </a:r>
          <a:r>
            <a:rPr lang="en-GB" dirty="0" err="1" smtClean="0"/>
            <a:t>thiệp</a:t>
          </a:r>
          <a:r>
            <a:rPr lang="en-GB" dirty="0" smtClean="0"/>
            <a:t> </a:t>
          </a:r>
          <a:r>
            <a:rPr lang="en-GB" dirty="0" err="1" smtClean="0"/>
            <a:t>toàn</a:t>
          </a:r>
          <a:r>
            <a:rPr lang="en-GB" dirty="0" smtClean="0"/>
            <a:t> </a:t>
          </a:r>
          <a:r>
            <a:rPr lang="en-GB" dirty="0" err="1" smtClean="0"/>
            <a:t>trường</a:t>
          </a:r>
          <a:r>
            <a:rPr lang="en-GB" dirty="0" smtClean="0"/>
            <a:t>  (7 </a:t>
          </a:r>
          <a:r>
            <a:rPr lang="en-GB" dirty="0" err="1" smtClean="0"/>
            <a:t>bước</a:t>
          </a:r>
          <a:r>
            <a:rPr lang="en-GB" dirty="0" smtClean="0"/>
            <a:t>)</a:t>
          </a:r>
          <a:endParaRPr lang="en-GB" dirty="0"/>
        </a:p>
      </dgm:t>
    </dgm:pt>
    <dgm:pt modelId="{0A46B2BB-4542-4BF5-BE67-668D34C15911}" type="parTrans" cxnId="{0680A4B1-17E1-4A24-AB26-A9C0A39C2DE4}">
      <dgm:prSet/>
      <dgm:spPr/>
      <dgm:t>
        <a:bodyPr/>
        <a:lstStyle/>
        <a:p>
          <a:endParaRPr lang="en-GB"/>
        </a:p>
      </dgm:t>
    </dgm:pt>
    <dgm:pt modelId="{3B4662B7-FCC0-46B0-B896-76599C74E4A7}" type="sibTrans" cxnId="{0680A4B1-17E1-4A24-AB26-A9C0A39C2DE4}">
      <dgm:prSet/>
      <dgm:spPr/>
      <dgm:t>
        <a:bodyPr/>
        <a:lstStyle/>
        <a:p>
          <a:endParaRPr lang="en-GB"/>
        </a:p>
      </dgm:t>
    </dgm:pt>
    <dgm:pt modelId="{0E017673-E54D-4339-97BC-F6751B697BBE}">
      <dgm:prSet phldrT="[Text]"/>
      <dgm:spPr/>
      <dgm:t>
        <a:bodyPr/>
        <a:lstStyle/>
        <a:p>
          <a:r>
            <a:rPr lang="en-GB" dirty="0" err="1" smtClean="0"/>
            <a:t>Kết</a:t>
          </a:r>
          <a:r>
            <a:rPr lang="en-GB" dirty="0" smtClean="0"/>
            <a:t> </a:t>
          </a:r>
          <a:r>
            <a:rPr lang="en-GB" dirty="0" err="1" smtClean="0"/>
            <a:t>thúc</a:t>
          </a:r>
          <a:endParaRPr lang="en-GB" dirty="0"/>
        </a:p>
      </dgm:t>
    </dgm:pt>
    <dgm:pt modelId="{D584637B-4F63-48CA-BF5E-D6085D187C09}" type="parTrans" cxnId="{46EB5360-69AC-49E6-AC29-AE09098A3A71}">
      <dgm:prSet/>
      <dgm:spPr/>
      <dgm:t>
        <a:bodyPr/>
        <a:lstStyle/>
        <a:p>
          <a:endParaRPr lang="en-GB"/>
        </a:p>
      </dgm:t>
    </dgm:pt>
    <dgm:pt modelId="{DDABAEEF-FACE-4B82-92BD-C4D94572E97A}" type="sibTrans" cxnId="{46EB5360-69AC-49E6-AC29-AE09098A3A71}">
      <dgm:prSet/>
      <dgm:spPr/>
      <dgm:t>
        <a:bodyPr/>
        <a:lstStyle/>
        <a:p>
          <a:endParaRPr lang="en-GB"/>
        </a:p>
      </dgm:t>
    </dgm:pt>
    <dgm:pt modelId="{4F09D2CB-5EA6-448C-8FDA-562AD4AACC73}">
      <dgm:prSet/>
      <dgm:spPr/>
      <dgm:t>
        <a:bodyPr/>
        <a:lstStyle/>
        <a:p>
          <a:r>
            <a:rPr lang="en-GB" dirty="0" err="1" smtClean="0"/>
            <a:t>Tổ</a:t>
          </a:r>
          <a:r>
            <a:rPr lang="en-GB" dirty="0" smtClean="0"/>
            <a:t> </a:t>
          </a:r>
          <a:r>
            <a:rPr lang="en-GB" dirty="0" err="1" smtClean="0"/>
            <a:t>chức</a:t>
          </a:r>
          <a:r>
            <a:rPr lang="en-GB" dirty="0" smtClean="0"/>
            <a:t> </a:t>
          </a:r>
          <a:r>
            <a:rPr lang="en-GB" dirty="0" err="1" smtClean="0"/>
            <a:t>thực</a:t>
          </a:r>
          <a:r>
            <a:rPr lang="en-GB" dirty="0" smtClean="0"/>
            <a:t> </a:t>
          </a:r>
          <a:r>
            <a:rPr lang="en-GB" dirty="0" err="1" smtClean="0"/>
            <a:t>hiện</a:t>
          </a:r>
          <a:r>
            <a:rPr lang="en-GB" dirty="0" smtClean="0"/>
            <a:t> </a:t>
          </a:r>
          <a:endParaRPr lang="en-GB" dirty="0"/>
        </a:p>
      </dgm:t>
    </dgm:pt>
    <dgm:pt modelId="{EA91C08E-3AEF-4DAB-9E7B-238B57CCF968}" type="parTrans" cxnId="{324742B4-DDD6-4E44-89E5-BABF1374E436}">
      <dgm:prSet/>
      <dgm:spPr/>
      <dgm:t>
        <a:bodyPr/>
        <a:lstStyle/>
        <a:p>
          <a:endParaRPr lang="en-GB"/>
        </a:p>
      </dgm:t>
    </dgm:pt>
    <dgm:pt modelId="{577F06C3-A5A3-418A-8E84-8BC96034AB5E}" type="sibTrans" cxnId="{324742B4-DDD6-4E44-89E5-BABF1374E436}">
      <dgm:prSet/>
      <dgm:spPr/>
      <dgm:t>
        <a:bodyPr/>
        <a:lstStyle/>
        <a:p>
          <a:endParaRPr lang="en-GB"/>
        </a:p>
      </dgm:t>
    </dgm:pt>
    <dgm:pt modelId="{170A554C-BCA6-4D29-9FF8-4308ACB965D3}">
      <dgm:prSet/>
      <dgm:spPr/>
      <dgm:t>
        <a:bodyPr/>
        <a:lstStyle/>
        <a:p>
          <a:r>
            <a:rPr lang="en-GB" dirty="0" err="1" smtClean="0"/>
            <a:t>Kiểm</a:t>
          </a:r>
          <a:r>
            <a:rPr lang="en-GB" dirty="0" smtClean="0"/>
            <a:t> </a:t>
          </a:r>
          <a:r>
            <a:rPr lang="en-GB" dirty="0" err="1" smtClean="0"/>
            <a:t>tra</a:t>
          </a:r>
          <a:r>
            <a:rPr lang="en-GB" dirty="0" smtClean="0"/>
            <a:t>, </a:t>
          </a:r>
          <a:r>
            <a:rPr lang="en-GB" dirty="0" err="1" smtClean="0"/>
            <a:t>đánh</a:t>
          </a:r>
          <a:r>
            <a:rPr lang="en-GB" dirty="0" smtClean="0"/>
            <a:t> </a:t>
          </a:r>
          <a:r>
            <a:rPr lang="en-GB" dirty="0" err="1" smtClean="0"/>
            <a:t>giá</a:t>
          </a:r>
          <a:endParaRPr lang="en-GB" dirty="0"/>
        </a:p>
      </dgm:t>
    </dgm:pt>
    <dgm:pt modelId="{448E6556-F537-4BA5-A228-CE66C0D3987B}" type="parTrans" cxnId="{A5AE9CF8-0C8B-4AC4-8013-82CB60A7F8E4}">
      <dgm:prSet/>
      <dgm:spPr/>
      <dgm:t>
        <a:bodyPr/>
        <a:lstStyle/>
        <a:p>
          <a:endParaRPr lang="en-GB"/>
        </a:p>
      </dgm:t>
    </dgm:pt>
    <dgm:pt modelId="{A2FE41B4-1D69-4309-914C-E999A762B816}" type="sibTrans" cxnId="{A5AE9CF8-0C8B-4AC4-8013-82CB60A7F8E4}">
      <dgm:prSet/>
      <dgm:spPr/>
      <dgm:t>
        <a:bodyPr/>
        <a:lstStyle/>
        <a:p>
          <a:endParaRPr lang="en-GB"/>
        </a:p>
      </dgm:t>
    </dgm:pt>
    <dgm:pt modelId="{322B245B-3FB7-4586-8D44-AD2C2693216F}" type="pres">
      <dgm:prSet presAssocID="{48BABB9F-AB33-4138-A352-DB83441CF033}" presName="arrowDiagram" presStyleCnt="0">
        <dgm:presLayoutVars>
          <dgm:chMax val="5"/>
          <dgm:dir/>
          <dgm:resizeHandles val="exact"/>
        </dgm:presLayoutVars>
      </dgm:prSet>
      <dgm:spPr/>
    </dgm:pt>
    <dgm:pt modelId="{0E5F46DE-DC28-4C39-BC19-739509D98A2B}" type="pres">
      <dgm:prSet presAssocID="{48BABB9F-AB33-4138-A352-DB83441CF033}" presName="arrow" presStyleLbl="bgShp" presStyleIdx="0" presStyleCnt="1"/>
      <dgm:spPr/>
    </dgm:pt>
    <dgm:pt modelId="{1DD26094-983B-41A2-BDAC-F0D0DDCB883C}" type="pres">
      <dgm:prSet presAssocID="{48BABB9F-AB33-4138-A352-DB83441CF033}" presName="arrowDiagram5" presStyleCnt="0"/>
      <dgm:spPr/>
    </dgm:pt>
    <dgm:pt modelId="{F58C53B2-A05A-4667-8C02-619BB3920FE8}" type="pres">
      <dgm:prSet presAssocID="{C8D50C85-BE85-4546-8900-08F83AD43382}" presName="bullet5a" presStyleLbl="node1" presStyleIdx="0" presStyleCnt="5" custLinFactNeighborX="34575" custLinFactNeighborY="8146"/>
      <dgm:spPr>
        <a:solidFill>
          <a:srgbClr val="00B050"/>
        </a:solidFill>
      </dgm:spPr>
    </dgm:pt>
    <dgm:pt modelId="{9C0020AE-26E7-4567-88EC-54FCF3C2D904}" type="pres">
      <dgm:prSet presAssocID="{C8D50C85-BE85-4546-8900-08F83AD43382}" presName="textBox5a" presStyleLbl="revTx" presStyleIdx="0" presStyleCnt="5">
        <dgm:presLayoutVars>
          <dgm:bulletEnabled val="1"/>
        </dgm:presLayoutVars>
      </dgm:prSet>
      <dgm:spPr/>
      <dgm:t>
        <a:bodyPr/>
        <a:lstStyle/>
        <a:p>
          <a:endParaRPr lang="en-GB"/>
        </a:p>
      </dgm:t>
    </dgm:pt>
    <dgm:pt modelId="{995C1973-E009-45EE-98E6-24AC3A875E0A}" type="pres">
      <dgm:prSet presAssocID="{6674A28C-6FA9-4912-8311-ABD4EFDA8C14}" presName="bullet5b" presStyleLbl="node1" presStyleIdx="1" presStyleCnt="5" custLinFactNeighborX="-10000"/>
      <dgm:spPr>
        <a:solidFill>
          <a:srgbClr val="FFC000"/>
        </a:solidFill>
      </dgm:spPr>
    </dgm:pt>
    <dgm:pt modelId="{8C177499-CCCA-4330-AFBC-AC3042D02B76}" type="pres">
      <dgm:prSet presAssocID="{6674A28C-6FA9-4912-8311-ABD4EFDA8C14}" presName="textBox5b" presStyleLbl="revTx" presStyleIdx="1" presStyleCnt="5">
        <dgm:presLayoutVars>
          <dgm:bulletEnabled val="1"/>
        </dgm:presLayoutVars>
      </dgm:prSet>
      <dgm:spPr/>
      <dgm:t>
        <a:bodyPr/>
        <a:lstStyle/>
        <a:p>
          <a:endParaRPr lang="en-GB"/>
        </a:p>
      </dgm:t>
    </dgm:pt>
    <dgm:pt modelId="{42C0F2E3-95D6-44BB-A3A6-7DEBCEEE0E62}" type="pres">
      <dgm:prSet presAssocID="{4F09D2CB-5EA6-448C-8FDA-562AD4AACC73}" presName="bullet5c" presStyleLbl="node1" presStyleIdx="2" presStyleCnt="5"/>
      <dgm:spPr/>
    </dgm:pt>
    <dgm:pt modelId="{FF1C19A9-EE42-459B-ACCC-62426DD27771}" type="pres">
      <dgm:prSet presAssocID="{4F09D2CB-5EA6-448C-8FDA-562AD4AACC73}" presName="textBox5c" presStyleLbl="revTx" presStyleIdx="2" presStyleCnt="5">
        <dgm:presLayoutVars>
          <dgm:bulletEnabled val="1"/>
        </dgm:presLayoutVars>
      </dgm:prSet>
      <dgm:spPr/>
      <dgm:t>
        <a:bodyPr/>
        <a:lstStyle/>
        <a:p>
          <a:endParaRPr lang="en-GB"/>
        </a:p>
      </dgm:t>
    </dgm:pt>
    <dgm:pt modelId="{69CBCD58-A177-4FB8-A0DD-2C8ABB1A93DB}" type="pres">
      <dgm:prSet presAssocID="{170A554C-BCA6-4D29-9FF8-4308ACB965D3}" presName="bullet5d" presStyleLbl="node1" presStyleIdx="3" presStyleCnt="5"/>
      <dgm:spPr>
        <a:solidFill>
          <a:srgbClr val="FF0000"/>
        </a:solidFill>
      </dgm:spPr>
    </dgm:pt>
    <dgm:pt modelId="{61073753-5D23-4282-B066-DB00866FF1AF}" type="pres">
      <dgm:prSet presAssocID="{170A554C-BCA6-4D29-9FF8-4308ACB965D3}" presName="textBox5d" presStyleLbl="revTx" presStyleIdx="3" presStyleCnt="5">
        <dgm:presLayoutVars>
          <dgm:bulletEnabled val="1"/>
        </dgm:presLayoutVars>
      </dgm:prSet>
      <dgm:spPr/>
      <dgm:t>
        <a:bodyPr/>
        <a:lstStyle/>
        <a:p>
          <a:endParaRPr lang="en-GB"/>
        </a:p>
      </dgm:t>
    </dgm:pt>
    <dgm:pt modelId="{8DE38F8C-B80E-41BC-90AB-915FD690C863}" type="pres">
      <dgm:prSet presAssocID="{0E017673-E54D-4339-97BC-F6751B697BBE}" presName="bullet5e" presStyleLbl="node1" presStyleIdx="4" presStyleCnt="5"/>
      <dgm:spPr>
        <a:solidFill>
          <a:srgbClr val="7030A0"/>
        </a:solidFill>
      </dgm:spPr>
    </dgm:pt>
    <dgm:pt modelId="{20957B6D-4ABC-4E7B-ADFA-E2D2C9BE0DA5}" type="pres">
      <dgm:prSet presAssocID="{0E017673-E54D-4339-97BC-F6751B697BBE}" presName="textBox5e" presStyleLbl="revTx" presStyleIdx="4" presStyleCnt="5">
        <dgm:presLayoutVars>
          <dgm:bulletEnabled val="1"/>
        </dgm:presLayoutVars>
      </dgm:prSet>
      <dgm:spPr/>
      <dgm:t>
        <a:bodyPr/>
        <a:lstStyle/>
        <a:p>
          <a:endParaRPr lang="en-GB"/>
        </a:p>
      </dgm:t>
    </dgm:pt>
  </dgm:ptLst>
  <dgm:cxnLst>
    <dgm:cxn modelId="{A5AE9CF8-0C8B-4AC4-8013-82CB60A7F8E4}" srcId="{48BABB9F-AB33-4138-A352-DB83441CF033}" destId="{170A554C-BCA6-4D29-9FF8-4308ACB965D3}" srcOrd="3" destOrd="0" parTransId="{448E6556-F537-4BA5-A228-CE66C0D3987B}" sibTransId="{A2FE41B4-1D69-4309-914C-E999A762B816}"/>
    <dgm:cxn modelId="{46EB5360-69AC-49E6-AC29-AE09098A3A71}" srcId="{48BABB9F-AB33-4138-A352-DB83441CF033}" destId="{0E017673-E54D-4339-97BC-F6751B697BBE}" srcOrd="4" destOrd="0" parTransId="{D584637B-4F63-48CA-BF5E-D6085D187C09}" sibTransId="{DDABAEEF-FACE-4B82-92BD-C4D94572E97A}"/>
    <dgm:cxn modelId="{0680A4B1-17E1-4A24-AB26-A9C0A39C2DE4}" srcId="{48BABB9F-AB33-4138-A352-DB83441CF033}" destId="{6674A28C-6FA9-4912-8311-ABD4EFDA8C14}" srcOrd="1" destOrd="0" parTransId="{0A46B2BB-4542-4BF5-BE67-668D34C15911}" sibTransId="{3B4662B7-FCC0-46B0-B896-76599C74E4A7}"/>
    <dgm:cxn modelId="{9AC6E002-A4B8-468C-A4D1-592D0A1DED80}" type="presOf" srcId="{48BABB9F-AB33-4138-A352-DB83441CF033}" destId="{322B245B-3FB7-4586-8D44-AD2C2693216F}" srcOrd="0" destOrd="0" presId="urn:microsoft.com/office/officeart/2005/8/layout/arrow2"/>
    <dgm:cxn modelId="{324742B4-DDD6-4E44-89E5-BABF1374E436}" srcId="{48BABB9F-AB33-4138-A352-DB83441CF033}" destId="{4F09D2CB-5EA6-448C-8FDA-562AD4AACC73}" srcOrd="2" destOrd="0" parTransId="{EA91C08E-3AEF-4DAB-9E7B-238B57CCF968}" sibTransId="{577F06C3-A5A3-418A-8E84-8BC96034AB5E}"/>
    <dgm:cxn modelId="{08C3F9E9-D1C8-4903-95B6-AF13552DEEB4}" srcId="{48BABB9F-AB33-4138-A352-DB83441CF033}" destId="{C8D50C85-BE85-4546-8900-08F83AD43382}" srcOrd="0" destOrd="0" parTransId="{9A5BBB04-0A61-45B7-BA01-BC6665EFB8FF}" sibTransId="{CF9C939C-A97C-4DE8-A881-414A634A2CCD}"/>
    <dgm:cxn modelId="{18927AD9-C8A4-4F85-AA61-1018B9CF6CBC}" type="presOf" srcId="{0E017673-E54D-4339-97BC-F6751B697BBE}" destId="{20957B6D-4ABC-4E7B-ADFA-E2D2C9BE0DA5}" srcOrd="0" destOrd="0" presId="urn:microsoft.com/office/officeart/2005/8/layout/arrow2"/>
    <dgm:cxn modelId="{273B53DD-C049-4624-A55E-9BE1C8B7D352}" type="presOf" srcId="{4F09D2CB-5EA6-448C-8FDA-562AD4AACC73}" destId="{FF1C19A9-EE42-459B-ACCC-62426DD27771}" srcOrd="0" destOrd="0" presId="urn:microsoft.com/office/officeart/2005/8/layout/arrow2"/>
    <dgm:cxn modelId="{6070C02F-93B4-4C04-9917-FCD7C4D2BF4B}" type="presOf" srcId="{C8D50C85-BE85-4546-8900-08F83AD43382}" destId="{9C0020AE-26E7-4567-88EC-54FCF3C2D904}" srcOrd="0" destOrd="0" presId="urn:microsoft.com/office/officeart/2005/8/layout/arrow2"/>
    <dgm:cxn modelId="{770C9F87-6310-49D7-ADFB-BEED52FFE399}" type="presOf" srcId="{6674A28C-6FA9-4912-8311-ABD4EFDA8C14}" destId="{8C177499-CCCA-4330-AFBC-AC3042D02B76}" srcOrd="0" destOrd="0" presId="urn:microsoft.com/office/officeart/2005/8/layout/arrow2"/>
    <dgm:cxn modelId="{A52E5E1B-A019-4BB5-9D7F-4FB552CF68A4}" type="presOf" srcId="{170A554C-BCA6-4D29-9FF8-4308ACB965D3}" destId="{61073753-5D23-4282-B066-DB00866FF1AF}" srcOrd="0" destOrd="0" presId="urn:microsoft.com/office/officeart/2005/8/layout/arrow2"/>
    <dgm:cxn modelId="{C52C3A9A-26E9-42D5-80E3-42D5CF368BFB}" type="presParOf" srcId="{322B245B-3FB7-4586-8D44-AD2C2693216F}" destId="{0E5F46DE-DC28-4C39-BC19-739509D98A2B}" srcOrd="0" destOrd="0" presId="urn:microsoft.com/office/officeart/2005/8/layout/arrow2"/>
    <dgm:cxn modelId="{007D440E-7750-4B7F-A137-4AD671FFE671}" type="presParOf" srcId="{322B245B-3FB7-4586-8D44-AD2C2693216F}" destId="{1DD26094-983B-41A2-BDAC-F0D0DDCB883C}" srcOrd="1" destOrd="0" presId="urn:microsoft.com/office/officeart/2005/8/layout/arrow2"/>
    <dgm:cxn modelId="{14DFF9AF-98D7-4BF1-8401-CCA7A2C6CF94}" type="presParOf" srcId="{1DD26094-983B-41A2-BDAC-F0D0DDCB883C}" destId="{F58C53B2-A05A-4667-8C02-619BB3920FE8}" srcOrd="0" destOrd="0" presId="urn:microsoft.com/office/officeart/2005/8/layout/arrow2"/>
    <dgm:cxn modelId="{A1FB6CBE-1D45-4021-BF2A-29814A3E36D9}" type="presParOf" srcId="{1DD26094-983B-41A2-BDAC-F0D0DDCB883C}" destId="{9C0020AE-26E7-4567-88EC-54FCF3C2D904}" srcOrd="1" destOrd="0" presId="urn:microsoft.com/office/officeart/2005/8/layout/arrow2"/>
    <dgm:cxn modelId="{E639E415-EE00-48B8-8423-E692E38FADB9}" type="presParOf" srcId="{1DD26094-983B-41A2-BDAC-F0D0DDCB883C}" destId="{995C1973-E009-45EE-98E6-24AC3A875E0A}" srcOrd="2" destOrd="0" presId="urn:microsoft.com/office/officeart/2005/8/layout/arrow2"/>
    <dgm:cxn modelId="{8893EAB7-C5B9-4957-9292-87B6EC33023D}" type="presParOf" srcId="{1DD26094-983B-41A2-BDAC-F0D0DDCB883C}" destId="{8C177499-CCCA-4330-AFBC-AC3042D02B76}" srcOrd="3" destOrd="0" presId="urn:microsoft.com/office/officeart/2005/8/layout/arrow2"/>
    <dgm:cxn modelId="{A1CC63A7-86AB-4492-951F-DA9B93B7A873}" type="presParOf" srcId="{1DD26094-983B-41A2-BDAC-F0D0DDCB883C}" destId="{42C0F2E3-95D6-44BB-A3A6-7DEBCEEE0E62}" srcOrd="4" destOrd="0" presId="urn:microsoft.com/office/officeart/2005/8/layout/arrow2"/>
    <dgm:cxn modelId="{9C82E2F8-CDA5-4C2B-B410-ECD399F154C7}" type="presParOf" srcId="{1DD26094-983B-41A2-BDAC-F0D0DDCB883C}" destId="{FF1C19A9-EE42-459B-ACCC-62426DD27771}" srcOrd="5" destOrd="0" presId="urn:microsoft.com/office/officeart/2005/8/layout/arrow2"/>
    <dgm:cxn modelId="{09B42629-0732-48FD-AD68-2A5023D6CA94}" type="presParOf" srcId="{1DD26094-983B-41A2-BDAC-F0D0DDCB883C}" destId="{69CBCD58-A177-4FB8-A0DD-2C8ABB1A93DB}" srcOrd="6" destOrd="0" presId="urn:microsoft.com/office/officeart/2005/8/layout/arrow2"/>
    <dgm:cxn modelId="{834DD8F0-5414-476E-84E0-EDC50CBE99E6}" type="presParOf" srcId="{1DD26094-983B-41A2-BDAC-F0D0DDCB883C}" destId="{61073753-5D23-4282-B066-DB00866FF1AF}" srcOrd="7" destOrd="0" presId="urn:microsoft.com/office/officeart/2005/8/layout/arrow2"/>
    <dgm:cxn modelId="{B717ACBC-1913-4642-BB0D-31C160F72981}" type="presParOf" srcId="{1DD26094-983B-41A2-BDAC-F0D0DDCB883C}" destId="{8DE38F8C-B80E-41BC-90AB-915FD690C863}" srcOrd="8" destOrd="0" presId="urn:microsoft.com/office/officeart/2005/8/layout/arrow2"/>
    <dgm:cxn modelId="{D9242EBD-E0D4-40D6-914D-D719BE2CB762}" type="presParOf" srcId="{1DD26094-983B-41A2-BDAC-F0D0DDCB883C}" destId="{20957B6D-4ABC-4E7B-ADFA-E2D2C9BE0DA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7DF24-74E0-402F-8977-7D2541D4111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91B6E07-0A64-4D39-9969-57E479DAF2C0}">
      <dgm:prSet phldrT="[Text]" custT="1"/>
      <dgm:spPr>
        <a:solidFill>
          <a:schemeClr val="tx1"/>
        </a:solidFill>
      </dgm:spPr>
      <dgm:t>
        <a:bodyPr/>
        <a:lstStyle/>
        <a:p>
          <a:r>
            <a:rPr lang="en-GB" sz="1600" b="1" dirty="0" err="1" smtClean="0">
              <a:solidFill>
                <a:schemeClr val="bg1"/>
              </a:solidFill>
              <a:latin typeface="Times New Roman" panose="02020603050405020304" pitchFamily="18" charset="0"/>
              <a:cs typeface="Times New Roman" panose="02020603050405020304" pitchFamily="18" charset="0"/>
            </a:rPr>
            <a:t>Công</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tác</a:t>
          </a:r>
          <a:r>
            <a:rPr lang="en-GB" sz="1600" b="1" dirty="0" smtClean="0">
              <a:solidFill>
                <a:schemeClr val="bg1"/>
              </a:solidFill>
              <a:latin typeface="Times New Roman" panose="02020603050405020304" pitchFamily="18" charset="0"/>
              <a:cs typeface="Times New Roman" panose="02020603050405020304" pitchFamily="18" charset="0"/>
            </a:rPr>
            <a:t> TVTL </a:t>
          </a:r>
          <a:r>
            <a:rPr lang="en-GB" sz="1600" b="1" dirty="0" err="1" smtClean="0">
              <a:solidFill>
                <a:schemeClr val="bg1"/>
              </a:solidFill>
              <a:latin typeface="Times New Roman" panose="02020603050405020304" pitchFamily="18" charset="0"/>
              <a:cs typeface="Times New Roman" panose="02020603050405020304" pitchFamily="18" charset="0"/>
            </a:rPr>
            <a:t>trong</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trường</a:t>
          </a:r>
          <a:r>
            <a:rPr lang="en-GB" sz="1600" b="1" dirty="0" smtClean="0">
              <a:solidFill>
                <a:schemeClr val="bg1"/>
              </a:solidFill>
              <a:latin typeface="Times New Roman" panose="02020603050405020304" pitchFamily="18" charset="0"/>
              <a:cs typeface="Times New Roman" panose="02020603050405020304" pitchFamily="18" charset="0"/>
            </a:rPr>
            <a:t> PT</a:t>
          </a:r>
          <a:endParaRPr lang="en-GB" sz="1600" b="1" dirty="0">
            <a:solidFill>
              <a:schemeClr val="bg1"/>
            </a:solidFill>
            <a:latin typeface="Times New Roman" panose="02020603050405020304" pitchFamily="18" charset="0"/>
            <a:cs typeface="Times New Roman" panose="02020603050405020304" pitchFamily="18" charset="0"/>
          </a:endParaRPr>
        </a:p>
      </dgm:t>
    </dgm:pt>
    <dgm:pt modelId="{26D5FB49-7A7C-4AA8-9DC5-ECA1EEE47B9B}" type="parTrans" cxnId="{5D67A1E6-EE56-4583-B4B2-236E411DB63B}">
      <dgm:prSet/>
      <dgm:spPr/>
      <dgm:t>
        <a:bodyPr/>
        <a:lstStyle/>
        <a:p>
          <a:endParaRPr lang="en-GB"/>
        </a:p>
      </dgm:t>
    </dgm:pt>
    <dgm:pt modelId="{207B7D89-7ABA-4574-9630-819C54AD099C}" type="sibTrans" cxnId="{5D67A1E6-EE56-4583-B4B2-236E411DB63B}">
      <dgm:prSet/>
      <dgm:spPr/>
      <dgm:t>
        <a:bodyPr/>
        <a:lstStyle/>
        <a:p>
          <a:endParaRPr lang="en-GB"/>
        </a:p>
      </dgm:t>
    </dgm:pt>
    <dgm:pt modelId="{4EBAAB2C-FD2A-4D7A-A705-87855CF8B69E}">
      <dgm:prSet phldrT="[Text]" custT="1"/>
      <dgm:spPr>
        <a:solidFill>
          <a:schemeClr val="tx1"/>
        </a:solidFill>
      </dgm:spPr>
      <dgm:t>
        <a:bodyPr/>
        <a:lstStyle/>
        <a:p>
          <a:r>
            <a:rPr lang="en-GB" sz="1600" b="1" dirty="0" err="1" smtClean="0">
              <a:solidFill>
                <a:schemeClr val="bg1"/>
              </a:solidFill>
              <a:latin typeface="Times New Roman" panose="02020603050405020304" pitchFamily="18" charset="0"/>
              <a:cs typeface="Times New Roman" panose="02020603050405020304" pitchFamily="18" charset="0"/>
            </a:rPr>
            <a:t>Một</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số</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khái</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niệm</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cơ</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bản</a:t>
          </a:r>
          <a:endParaRPr lang="en-GB" sz="1600" b="1" dirty="0">
            <a:solidFill>
              <a:schemeClr val="bg1"/>
            </a:solidFill>
            <a:latin typeface="Times New Roman" panose="02020603050405020304" pitchFamily="18" charset="0"/>
            <a:cs typeface="Times New Roman" panose="02020603050405020304" pitchFamily="18" charset="0"/>
          </a:endParaRPr>
        </a:p>
      </dgm:t>
    </dgm:pt>
    <dgm:pt modelId="{106E6477-ED49-4F5A-B22E-209133D2E762}" type="parTrans" cxnId="{E3F1CFDE-8BB4-4082-ABEC-01DA3E44A24A}">
      <dgm:prSet/>
      <dgm:spPr/>
      <dgm:t>
        <a:bodyPr/>
        <a:lstStyle/>
        <a:p>
          <a:endParaRPr lang="en-GB"/>
        </a:p>
      </dgm:t>
    </dgm:pt>
    <dgm:pt modelId="{2460B6CE-588D-463A-80A0-33FC6CA1309A}" type="sibTrans" cxnId="{E3F1CFDE-8BB4-4082-ABEC-01DA3E44A24A}">
      <dgm:prSet/>
      <dgm:spPr/>
      <dgm:t>
        <a:bodyPr/>
        <a:lstStyle/>
        <a:p>
          <a:endParaRPr lang="en-GB"/>
        </a:p>
      </dgm:t>
    </dgm:pt>
    <dgm:pt modelId="{3967D2AB-8B3D-40D1-9685-B904AAEC90F4}">
      <dgm:prSet phldrT="[Text]" custT="1"/>
      <dgm:spPr>
        <a:solidFill>
          <a:schemeClr val="tx1"/>
        </a:solidFill>
      </dgm:spPr>
      <dgm:t>
        <a:bodyPr/>
        <a:lstStyle/>
        <a:p>
          <a:r>
            <a:rPr lang="en-GB" sz="1600" b="1" dirty="0" err="1" smtClean="0">
              <a:solidFill>
                <a:schemeClr val="bg1"/>
              </a:solidFill>
              <a:latin typeface="Times New Roman" panose="02020603050405020304" pitchFamily="18" charset="0"/>
              <a:cs typeface="Times New Roman" panose="02020603050405020304" pitchFamily="18" charset="0"/>
            </a:rPr>
            <a:t>Nguyên</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tắc</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đạo</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đức</a:t>
          </a:r>
          <a:endParaRPr lang="en-GB" sz="1600" b="1" dirty="0">
            <a:solidFill>
              <a:schemeClr val="bg1"/>
            </a:solidFill>
            <a:latin typeface="Times New Roman" panose="02020603050405020304" pitchFamily="18" charset="0"/>
            <a:cs typeface="Times New Roman" panose="02020603050405020304" pitchFamily="18" charset="0"/>
          </a:endParaRPr>
        </a:p>
      </dgm:t>
    </dgm:pt>
    <dgm:pt modelId="{CF47BC99-7432-43F1-99BF-0DA14BF5E697}" type="parTrans" cxnId="{7C2A9790-2C2B-4B39-9225-888088E6D328}">
      <dgm:prSet/>
      <dgm:spPr/>
      <dgm:t>
        <a:bodyPr/>
        <a:lstStyle/>
        <a:p>
          <a:endParaRPr lang="en-GB"/>
        </a:p>
      </dgm:t>
    </dgm:pt>
    <dgm:pt modelId="{89E96F2F-9EE8-4913-B9BF-C75276D5B86E}" type="sibTrans" cxnId="{7C2A9790-2C2B-4B39-9225-888088E6D328}">
      <dgm:prSet/>
      <dgm:spPr/>
      <dgm:t>
        <a:bodyPr/>
        <a:lstStyle/>
        <a:p>
          <a:endParaRPr lang="en-GB"/>
        </a:p>
      </dgm:t>
    </dgm:pt>
    <dgm:pt modelId="{7BA1EDFF-B498-4A73-9F03-72598F7D7DC0}">
      <dgm:prSet phldrT="[Text]" custT="1"/>
      <dgm:spPr>
        <a:solidFill>
          <a:schemeClr val="tx1"/>
        </a:solidFill>
      </dgm:spPr>
      <dgm:t>
        <a:bodyPr/>
        <a:lstStyle/>
        <a:p>
          <a:r>
            <a:rPr lang="en-GB" sz="1600" b="1" dirty="0" err="1" smtClean="0">
              <a:solidFill>
                <a:schemeClr val="bg1"/>
              </a:solidFill>
              <a:latin typeface="Times New Roman" panose="02020603050405020304" pitchFamily="18" charset="0"/>
              <a:cs typeface="Times New Roman" panose="02020603050405020304" pitchFamily="18" charset="0"/>
            </a:rPr>
            <a:t>Nội</a:t>
          </a:r>
          <a:r>
            <a:rPr lang="en-GB" sz="1600" b="1" dirty="0" smtClean="0">
              <a:solidFill>
                <a:schemeClr val="bg1"/>
              </a:solidFill>
              <a:latin typeface="Times New Roman" panose="02020603050405020304" pitchFamily="18" charset="0"/>
              <a:cs typeface="Times New Roman" panose="02020603050405020304" pitchFamily="18" charset="0"/>
            </a:rPr>
            <a:t> dung </a:t>
          </a:r>
          <a:r>
            <a:rPr lang="en-GB" sz="1600" b="1" dirty="0" err="1" smtClean="0">
              <a:solidFill>
                <a:schemeClr val="bg1"/>
              </a:solidFill>
              <a:latin typeface="Times New Roman" panose="02020603050405020304" pitchFamily="18" charset="0"/>
              <a:cs typeface="Times New Roman" panose="02020603050405020304" pitchFamily="18" charset="0"/>
            </a:rPr>
            <a:t>tư</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vấn</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tâm</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lý</a:t>
          </a:r>
          <a:endParaRPr lang="en-GB" sz="1600" b="1" dirty="0">
            <a:solidFill>
              <a:schemeClr val="bg1"/>
            </a:solidFill>
            <a:latin typeface="Times New Roman" panose="02020603050405020304" pitchFamily="18" charset="0"/>
            <a:cs typeface="Times New Roman" panose="02020603050405020304" pitchFamily="18" charset="0"/>
          </a:endParaRPr>
        </a:p>
      </dgm:t>
    </dgm:pt>
    <dgm:pt modelId="{C3948C74-82F4-4C32-8244-CEFBB0D21885}" type="parTrans" cxnId="{F763D173-AB34-4BA1-B61B-D9EE0D4154EE}">
      <dgm:prSet/>
      <dgm:spPr/>
      <dgm:t>
        <a:bodyPr/>
        <a:lstStyle/>
        <a:p>
          <a:endParaRPr lang="en-GB"/>
        </a:p>
      </dgm:t>
    </dgm:pt>
    <dgm:pt modelId="{B0EDB426-A8AB-4FF7-9F17-0F080CC83705}" type="sibTrans" cxnId="{F763D173-AB34-4BA1-B61B-D9EE0D4154EE}">
      <dgm:prSet/>
      <dgm:spPr/>
      <dgm:t>
        <a:bodyPr/>
        <a:lstStyle/>
        <a:p>
          <a:endParaRPr lang="en-GB"/>
        </a:p>
      </dgm:t>
    </dgm:pt>
    <dgm:pt modelId="{58968282-2C1D-4C5C-955F-E79FC1D66E6E}">
      <dgm:prSet phldrT="[Text]" custT="1"/>
      <dgm:spPr>
        <a:solidFill>
          <a:schemeClr val="tx1"/>
        </a:solidFill>
      </dgm:spPr>
      <dgm:t>
        <a:bodyPr/>
        <a:lstStyle/>
        <a:p>
          <a:r>
            <a:rPr lang="en-GB" sz="1600" b="1" dirty="0" smtClean="0">
              <a:solidFill>
                <a:schemeClr val="bg1"/>
              </a:solidFill>
              <a:latin typeface="Times New Roman" panose="02020603050405020304" pitchFamily="18" charset="0"/>
              <a:cs typeface="Times New Roman" panose="02020603050405020304" pitchFamily="18" charset="0"/>
            </a:rPr>
            <a:t>Qui </a:t>
          </a:r>
          <a:r>
            <a:rPr lang="en-GB" sz="1600" b="1" dirty="0" err="1" smtClean="0">
              <a:solidFill>
                <a:schemeClr val="bg1"/>
              </a:solidFill>
              <a:latin typeface="Times New Roman" panose="02020603050405020304" pitchFamily="18" charset="0"/>
              <a:cs typeface="Times New Roman" panose="02020603050405020304" pitchFamily="18" charset="0"/>
            </a:rPr>
            <a:t>trình</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tư</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vấn</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tâm</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lý</a:t>
          </a:r>
          <a:endParaRPr lang="en-GB" sz="1600" b="1" dirty="0">
            <a:solidFill>
              <a:schemeClr val="bg1"/>
            </a:solidFill>
            <a:latin typeface="Times New Roman" panose="02020603050405020304" pitchFamily="18" charset="0"/>
            <a:cs typeface="Times New Roman" panose="02020603050405020304" pitchFamily="18" charset="0"/>
          </a:endParaRPr>
        </a:p>
      </dgm:t>
    </dgm:pt>
    <dgm:pt modelId="{0ACFE0C1-6221-46DA-A531-311D197D0C91}" type="parTrans" cxnId="{59D18E57-A72B-4BF0-B6F4-5C184DB32E24}">
      <dgm:prSet/>
      <dgm:spPr/>
      <dgm:t>
        <a:bodyPr/>
        <a:lstStyle/>
        <a:p>
          <a:endParaRPr lang="en-GB"/>
        </a:p>
      </dgm:t>
    </dgm:pt>
    <dgm:pt modelId="{35C4C10B-9EBB-4102-95FC-7AD321658473}" type="sibTrans" cxnId="{59D18E57-A72B-4BF0-B6F4-5C184DB32E24}">
      <dgm:prSet/>
      <dgm:spPr/>
      <dgm:t>
        <a:bodyPr/>
        <a:lstStyle/>
        <a:p>
          <a:endParaRPr lang="en-GB"/>
        </a:p>
      </dgm:t>
    </dgm:pt>
    <dgm:pt modelId="{6A22ACF8-9ABE-44E0-9C16-57D150E310B3}">
      <dgm:prSet custT="1"/>
      <dgm:spPr>
        <a:solidFill>
          <a:schemeClr val="tx1"/>
        </a:solidFill>
      </dgm:spPr>
      <dgm:t>
        <a:bodyPr/>
        <a:lstStyle/>
        <a:p>
          <a:r>
            <a:rPr lang="en-GB" sz="1600" b="1" dirty="0" err="1" smtClean="0">
              <a:solidFill>
                <a:schemeClr val="bg1"/>
              </a:solidFill>
              <a:latin typeface="Times New Roman" panose="02020603050405020304" pitchFamily="18" charset="0"/>
              <a:cs typeface="Times New Roman" panose="02020603050405020304" pitchFamily="18" charset="0"/>
            </a:rPr>
            <a:t>Phương</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pháp</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nhận</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biết</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nhu</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cầu</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tư</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vấn</a:t>
          </a:r>
          <a:r>
            <a:rPr lang="en-GB" sz="1600" b="1" dirty="0" smtClean="0">
              <a:solidFill>
                <a:schemeClr val="bg1"/>
              </a:solidFill>
              <a:latin typeface="Times New Roman" panose="02020603050405020304" pitchFamily="18" charset="0"/>
              <a:cs typeface="Times New Roman" panose="02020603050405020304" pitchFamily="18" charset="0"/>
            </a:rPr>
            <a:t>  </a:t>
          </a:r>
          <a:r>
            <a:rPr lang="en-GB" sz="1600" b="1" dirty="0" err="1" smtClean="0">
              <a:solidFill>
                <a:schemeClr val="bg1"/>
              </a:solidFill>
              <a:latin typeface="Times New Roman" panose="02020603050405020304" pitchFamily="18" charset="0"/>
              <a:cs typeface="Times New Roman" panose="02020603050405020304" pitchFamily="18" charset="0"/>
            </a:rPr>
            <a:t>của</a:t>
          </a:r>
          <a:r>
            <a:rPr lang="en-GB" sz="1600" b="1" dirty="0" smtClean="0">
              <a:solidFill>
                <a:schemeClr val="bg1"/>
              </a:solidFill>
              <a:latin typeface="Times New Roman" panose="02020603050405020304" pitchFamily="18" charset="0"/>
              <a:cs typeface="Times New Roman" panose="02020603050405020304" pitchFamily="18" charset="0"/>
            </a:rPr>
            <a:t> HS</a:t>
          </a:r>
          <a:endParaRPr lang="en-GB" sz="1600" b="1" dirty="0">
            <a:solidFill>
              <a:schemeClr val="bg1"/>
            </a:solidFill>
            <a:latin typeface="Times New Roman" panose="02020603050405020304" pitchFamily="18" charset="0"/>
            <a:cs typeface="Times New Roman" panose="02020603050405020304" pitchFamily="18" charset="0"/>
          </a:endParaRPr>
        </a:p>
      </dgm:t>
    </dgm:pt>
    <dgm:pt modelId="{163DDFD2-B123-453D-B0BE-5FF2661282DB}" type="parTrans" cxnId="{37EA83E8-F18D-40A9-9ABF-9E4F5CB771D8}">
      <dgm:prSet/>
      <dgm:spPr/>
      <dgm:t>
        <a:bodyPr/>
        <a:lstStyle/>
        <a:p>
          <a:endParaRPr lang="en-GB"/>
        </a:p>
      </dgm:t>
    </dgm:pt>
    <dgm:pt modelId="{E1AAC98E-6E69-444A-B0F1-5F0024CA6E9A}" type="sibTrans" cxnId="{37EA83E8-F18D-40A9-9ABF-9E4F5CB771D8}">
      <dgm:prSet/>
      <dgm:spPr/>
      <dgm:t>
        <a:bodyPr/>
        <a:lstStyle/>
        <a:p>
          <a:endParaRPr lang="en-GB"/>
        </a:p>
      </dgm:t>
    </dgm:pt>
    <dgm:pt modelId="{A0896658-2B9C-4DBC-90CE-31998C4E7AC5}" type="pres">
      <dgm:prSet presAssocID="{6EF7DF24-74E0-402F-8977-7D2541D41112}" presName="cycle" presStyleCnt="0">
        <dgm:presLayoutVars>
          <dgm:dir/>
          <dgm:resizeHandles val="exact"/>
        </dgm:presLayoutVars>
      </dgm:prSet>
      <dgm:spPr/>
      <dgm:t>
        <a:bodyPr/>
        <a:lstStyle/>
        <a:p>
          <a:endParaRPr lang="en-GB"/>
        </a:p>
      </dgm:t>
    </dgm:pt>
    <dgm:pt modelId="{53C35237-F9C1-4DDD-B87C-5B063707026D}" type="pres">
      <dgm:prSet presAssocID="{C91B6E07-0A64-4D39-9969-57E479DAF2C0}" presName="node" presStyleLbl="node1" presStyleIdx="0" presStyleCnt="6" custScaleX="117235" custRadScaleRad="101386" custRadScaleInc="18395">
        <dgm:presLayoutVars>
          <dgm:bulletEnabled val="1"/>
        </dgm:presLayoutVars>
      </dgm:prSet>
      <dgm:spPr/>
      <dgm:t>
        <a:bodyPr/>
        <a:lstStyle/>
        <a:p>
          <a:endParaRPr lang="en-GB"/>
        </a:p>
      </dgm:t>
    </dgm:pt>
    <dgm:pt modelId="{40CD4E18-EECC-46F7-A9E4-E3EDF1843E55}" type="pres">
      <dgm:prSet presAssocID="{C91B6E07-0A64-4D39-9969-57E479DAF2C0}" presName="spNode" presStyleCnt="0"/>
      <dgm:spPr/>
    </dgm:pt>
    <dgm:pt modelId="{C0D8738C-D3D5-4F73-A500-7B44FCDEB251}" type="pres">
      <dgm:prSet presAssocID="{207B7D89-7ABA-4574-9630-819C54AD099C}" presName="sibTrans" presStyleLbl="sibTrans1D1" presStyleIdx="0" presStyleCnt="6"/>
      <dgm:spPr/>
      <dgm:t>
        <a:bodyPr/>
        <a:lstStyle/>
        <a:p>
          <a:endParaRPr lang="en-GB"/>
        </a:p>
      </dgm:t>
    </dgm:pt>
    <dgm:pt modelId="{B7C0C430-374C-4649-930A-CD31CB8C3B12}" type="pres">
      <dgm:prSet presAssocID="{4EBAAB2C-FD2A-4D7A-A705-87855CF8B69E}" presName="node" presStyleLbl="node1" presStyleIdx="1" presStyleCnt="6" custScaleX="128111">
        <dgm:presLayoutVars>
          <dgm:bulletEnabled val="1"/>
        </dgm:presLayoutVars>
      </dgm:prSet>
      <dgm:spPr/>
      <dgm:t>
        <a:bodyPr/>
        <a:lstStyle/>
        <a:p>
          <a:endParaRPr lang="en-GB"/>
        </a:p>
      </dgm:t>
    </dgm:pt>
    <dgm:pt modelId="{CC6B0483-0623-4756-A467-EFE4897448BD}" type="pres">
      <dgm:prSet presAssocID="{4EBAAB2C-FD2A-4D7A-A705-87855CF8B69E}" presName="spNode" presStyleCnt="0"/>
      <dgm:spPr/>
    </dgm:pt>
    <dgm:pt modelId="{5AAB7B02-ED07-4331-8010-582C705215FA}" type="pres">
      <dgm:prSet presAssocID="{2460B6CE-588D-463A-80A0-33FC6CA1309A}" presName="sibTrans" presStyleLbl="sibTrans1D1" presStyleIdx="1" presStyleCnt="6"/>
      <dgm:spPr/>
      <dgm:t>
        <a:bodyPr/>
        <a:lstStyle/>
        <a:p>
          <a:endParaRPr lang="en-GB"/>
        </a:p>
      </dgm:t>
    </dgm:pt>
    <dgm:pt modelId="{77AC7D91-4741-4434-B1C0-4D77D29A0FA5}" type="pres">
      <dgm:prSet presAssocID="{3967D2AB-8B3D-40D1-9685-B904AAEC90F4}" presName="node" presStyleLbl="node1" presStyleIdx="2" presStyleCnt="6" custScaleX="128520">
        <dgm:presLayoutVars>
          <dgm:bulletEnabled val="1"/>
        </dgm:presLayoutVars>
      </dgm:prSet>
      <dgm:spPr/>
      <dgm:t>
        <a:bodyPr/>
        <a:lstStyle/>
        <a:p>
          <a:endParaRPr lang="en-GB"/>
        </a:p>
      </dgm:t>
    </dgm:pt>
    <dgm:pt modelId="{95A8BFC8-239A-4042-8536-F02EEFEDB5B6}" type="pres">
      <dgm:prSet presAssocID="{3967D2AB-8B3D-40D1-9685-B904AAEC90F4}" presName="spNode" presStyleCnt="0"/>
      <dgm:spPr/>
    </dgm:pt>
    <dgm:pt modelId="{4CC1AC8E-303F-4DBE-973E-D6254B1FD7D3}" type="pres">
      <dgm:prSet presAssocID="{89E96F2F-9EE8-4913-B9BF-C75276D5B86E}" presName="sibTrans" presStyleLbl="sibTrans1D1" presStyleIdx="2" presStyleCnt="6"/>
      <dgm:spPr/>
      <dgm:t>
        <a:bodyPr/>
        <a:lstStyle/>
        <a:p>
          <a:endParaRPr lang="en-GB"/>
        </a:p>
      </dgm:t>
    </dgm:pt>
    <dgm:pt modelId="{4E6BC9C8-B833-4557-8D2A-664CEB180535}" type="pres">
      <dgm:prSet presAssocID="{7BA1EDFF-B498-4A73-9F03-72598F7D7DC0}" presName="node" presStyleLbl="node1" presStyleIdx="3" presStyleCnt="6" custScaleX="122283">
        <dgm:presLayoutVars>
          <dgm:bulletEnabled val="1"/>
        </dgm:presLayoutVars>
      </dgm:prSet>
      <dgm:spPr/>
      <dgm:t>
        <a:bodyPr/>
        <a:lstStyle/>
        <a:p>
          <a:endParaRPr lang="en-GB"/>
        </a:p>
      </dgm:t>
    </dgm:pt>
    <dgm:pt modelId="{51502746-28BB-44B4-BCDD-4F6C547F743F}" type="pres">
      <dgm:prSet presAssocID="{7BA1EDFF-B498-4A73-9F03-72598F7D7DC0}" presName="spNode" presStyleCnt="0"/>
      <dgm:spPr/>
    </dgm:pt>
    <dgm:pt modelId="{42703623-6F26-40E2-8AB3-EAE3BFBC9BDA}" type="pres">
      <dgm:prSet presAssocID="{B0EDB426-A8AB-4FF7-9F17-0F080CC83705}" presName="sibTrans" presStyleLbl="sibTrans1D1" presStyleIdx="3" presStyleCnt="6"/>
      <dgm:spPr/>
      <dgm:t>
        <a:bodyPr/>
        <a:lstStyle/>
        <a:p>
          <a:endParaRPr lang="en-GB"/>
        </a:p>
      </dgm:t>
    </dgm:pt>
    <dgm:pt modelId="{5729B2AC-E252-4B27-960A-18E9926F2A98}" type="pres">
      <dgm:prSet presAssocID="{58968282-2C1D-4C5C-955F-E79FC1D66E6E}" presName="node" presStyleLbl="node1" presStyleIdx="4" presStyleCnt="6" custScaleX="124525">
        <dgm:presLayoutVars>
          <dgm:bulletEnabled val="1"/>
        </dgm:presLayoutVars>
      </dgm:prSet>
      <dgm:spPr/>
      <dgm:t>
        <a:bodyPr/>
        <a:lstStyle/>
        <a:p>
          <a:endParaRPr lang="en-GB"/>
        </a:p>
      </dgm:t>
    </dgm:pt>
    <dgm:pt modelId="{91B6A3E4-70C9-4FD0-8ECC-C0868CA35638}" type="pres">
      <dgm:prSet presAssocID="{58968282-2C1D-4C5C-955F-E79FC1D66E6E}" presName="spNode" presStyleCnt="0"/>
      <dgm:spPr/>
    </dgm:pt>
    <dgm:pt modelId="{F69DB6B2-63E8-436A-9967-920AD950C62A}" type="pres">
      <dgm:prSet presAssocID="{35C4C10B-9EBB-4102-95FC-7AD321658473}" presName="sibTrans" presStyleLbl="sibTrans1D1" presStyleIdx="4" presStyleCnt="6"/>
      <dgm:spPr/>
      <dgm:t>
        <a:bodyPr/>
        <a:lstStyle/>
        <a:p>
          <a:endParaRPr lang="en-GB"/>
        </a:p>
      </dgm:t>
    </dgm:pt>
    <dgm:pt modelId="{193C8B4B-9DA7-41C6-AF2E-12108D8457C6}" type="pres">
      <dgm:prSet presAssocID="{6A22ACF8-9ABE-44E0-9C16-57D150E310B3}" presName="node" presStyleLbl="node1" presStyleIdx="5" presStyleCnt="6" custScaleX="182933" custRadScaleRad="99838" custRadScaleInc="1751">
        <dgm:presLayoutVars>
          <dgm:bulletEnabled val="1"/>
        </dgm:presLayoutVars>
      </dgm:prSet>
      <dgm:spPr/>
      <dgm:t>
        <a:bodyPr/>
        <a:lstStyle/>
        <a:p>
          <a:endParaRPr lang="en-GB"/>
        </a:p>
      </dgm:t>
    </dgm:pt>
    <dgm:pt modelId="{88EFECC3-55B7-48B7-A080-2973C198F6A4}" type="pres">
      <dgm:prSet presAssocID="{6A22ACF8-9ABE-44E0-9C16-57D150E310B3}" presName="spNode" presStyleCnt="0"/>
      <dgm:spPr/>
    </dgm:pt>
    <dgm:pt modelId="{B812AD41-75A5-415E-A26C-70C2D57834D3}" type="pres">
      <dgm:prSet presAssocID="{E1AAC98E-6E69-444A-B0F1-5F0024CA6E9A}" presName="sibTrans" presStyleLbl="sibTrans1D1" presStyleIdx="5" presStyleCnt="6"/>
      <dgm:spPr/>
      <dgm:t>
        <a:bodyPr/>
        <a:lstStyle/>
        <a:p>
          <a:endParaRPr lang="en-GB"/>
        </a:p>
      </dgm:t>
    </dgm:pt>
  </dgm:ptLst>
  <dgm:cxnLst>
    <dgm:cxn modelId="{E3F1CFDE-8BB4-4082-ABEC-01DA3E44A24A}" srcId="{6EF7DF24-74E0-402F-8977-7D2541D41112}" destId="{4EBAAB2C-FD2A-4D7A-A705-87855CF8B69E}" srcOrd="1" destOrd="0" parTransId="{106E6477-ED49-4F5A-B22E-209133D2E762}" sibTransId="{2460B6CE-588D-463A-80A0-33FC6CA1309A}"/>
    <dgm:cxn modelId="{197BBD02-558A-4AB5-AA85-B89C2499897F}" type="presOf" srcId="{C91B6E07-0A64-4D39-9969-57E479DAF2C0}" destId="{53C35237-F9C1-4DDD-B87C-5B063707026D}" srcOrd="0" destOrd="0" presId="urn:microsoft.com/office/officeart/2005/8/layout/cycle5"/>
    <dgm:cxn modelId="{9BF7B1C3-A2F7-42E7-B92C-835936F99791}" type="presOf" srcId="{2460B6CE-588D-463A-80A0-33FC6CA1309A}" destId="{5AAB7B02-ED07-4331-8010-582C705215FA}" srcOrd="0" destOrd="0" presId="urn:microsoft.com/office/officeart/2005/8/layout/cycle5"/>
    <dgm:cxn modelId="{747CF594-7684-44BB-AB5B-23404EC91F9C}" type="presOf" srcId="{E1AAC98E-6E69-444A-B0F1-5F0024CA6E9A}" destId="{B812AD41-75A5-415E-A26C-70C2D57834D3}" srcOrd="0" destOrd="0" presId="urn:microsoft.com/office/officeart/2005/8/layout/cycle5"/>
    <dgm:cxn modelId="{5D67A1E6-EE56-4583-B4B2-236E411DB63B}" srcId="{6EF7DF24-74E0-402F-8977-7D2541D41112}" destId="{C91B6E07-0A64-4D39-9969-57E479DAF2C0}" srcOrd="0" destOrd="0" parTransId="{26D5FB49-7A7C-4AA8-9DC5-ECA1EEE47B9B}" sibTransId="{207B7D89-7ABA-4574-9630-819C54AD099C}"/>
    <dgm:cxn modelId="{A38B2855-F1A0-4A98-83EF-CFE88ED5A35D}" type="presOf" srcId="{89E96F2F-9EE8-4913-B9BF-C75276D5B86E}" destId="{4CC1AC8E-303F-4DBE-973E-D6254B1FD7D3}" srcOrd="0" destOrd="0" presId="urn:microsoft.com/office/officeart/2005/8/layout/cycle5"/>
    <dgm:cxn modelId="{37EA83E8-F18D-40A9-9ABF-9E4F5CB771D8}" srcId="{6EF7DF24-74E0-402F-8977-7D2541D41112}" destId="{6A22ACF8-9ABE-44E0-9C16-57D150E310B3}" srcOrd="5" destOrd="0" parTransId="{163DDFD2-B123-453D-B0BE-5FF2661282DB}" sibTransId="{E1AAC98E-6E69-444A-B0F1-5F0024CA6E9A}"/>
    <dgm:cxn modelId="{29212714-C1FD-40DF-8242-92EB1B450BD2}" type="presOf" srcId="{35C4C10B-9EBB-4102-95FC-7AD321658473}" destId="{F69DB6B2-63E8-436A-9967-920AD950C62A}" srcOrd="0" destOrd="0" presId="urn:microsoft.com/office/officeart/2005/8/layout/cycle5"/>
    <dgm:cxn modelId="{3D4E1703-11A7-46AC-B8F7-AA6163A39E09}" type="presOf" srcId="{58968282-2C1D-4C5C-955F-E79FC1D66E6E}" destId="{5729B2AC-E252-4B27-960A-18E9926F2A98}" srcOrd="0" destOrd="0" presId="urn:microsoft.com/office/officeart/2005/8/layout/cycle5"/>
    <dgm:cxn modelId="{0DA06EB8-DB82-43B0-9147-B897A43E83C6}" type="presOf" srcId="{6EF7DF24-74E0-402F-8977-7D2541D41112}" destId="{A0896658-2B9C-4DBC-90CE-31998C4E7AC5}" srcOrd="0" destOrd="0" presId="urn:microsoft.com/office/officeart/2005/8/layout/cycle5"/>
    <dgm:cxn modelId="{9E743AB2-0D2E-4268-87E3-CA1C738BCF47}" type="presOf" srcId="{7BA1EDFF-B498-4A73-9F03-72598F7D7DC0}" destId="{4E6BC9C8-B833-4557-8D2A-664CEB180535}" srcOrd="0" destOrd="0" presId="urn:microsoft.com/office/officeart/2005/8/layout/cycle5"/>
    <dgm:cxn modelId="{F763D173-AB34-4BA1-B61B-D9EE0D4154EE}" srcId="{6EF7DF24-74E0-402F-8977-7D2541D41112}" destId="{7BA1EDFF-B498-4A73-9F03-72598F7D7DC0}" srcOrd="3" destOrd="0" parTransId="{C3948C74-82F4-4C32-8244-CEFBB0D21885}" sibTransId="{B0EDB426-A8AB-4FF7-9F17-0F080CC83705}"/>
    <dgm:cxn modelId="{860069F5-2EBA-4F04-BF20-4D6D2AE26972}" type="presOf" srcId="{207B7D89-7ABA-4574-9630-819C54AD099C}" destId="{C0D8738C-D3D5-4F73-A500-7B44FCDEB251}" srcOrd="0" destOrd="0" presId="urn:microsoft.com/office/officeart/2005/8/layout/cycle5"/>
    <dgm:cxn modelId="{7C2A9790-2C2B-4B39-9225-888088E6D328}" srcId="{6EF7DF24-74E0-402F-8977-7D2541D41112}" destId="{3967D2AB-8B3D-40D1-9685-B904AAEC90F4}" srcOrd="2" destOrd="0" parTransId="{CF47BC99-7432-43F1-99BF-0DA14BF5E697}" sibTransId="{89E96F2F-9EE8-4913-B9BF-C75276D5B86E}"/>
    <dgm:cxn modelId="{CB5DFE9D-EE08-4D03-BCD7-65519B136638}" type="presOf" srcId="{4EBAAB2C-FD2A-4D7A-A705-87855CF8B69E}" destId="{B7C0C430-374C-4649-930A-CD31CB8C3B12}" srcOrd="0" destOrd="0" presId="urn:microsoft.com/office/officeart/2005/8/layout/cycle5"/>
    <dgm:cxn modelId="{59D18E57-A72B-4BF0-B6F4-5C184DB32E24}" srcId="{6EF7DF24-74E0-402F-8977-7D2541D41112}" destId="{58968282-2C1D-4C5C-955F-E79FC1D66E6E}" srcOrd="4" destOrd="0" parTransId="{0ACFE0C1-6221-46DA-A531-311D197D0C91}" sibTransId="{35C4C10B-9EBB-4102-95FC-7AD321658473}"/>
    <dgm:cxn modelId="{51EDDC04-FEFE-47AD-A3EC-CE994F8B7B80}" type="presOf" srcId="{3967D2AB-8B3D-40D1-9685-B904AAEC90F4}" destId="{77AC7D91-4741-4434-B1C0-4D77D29A0FA5}" srcOrd="0" destOrd="0" presId="urn:microsoft.com/office/officeart/2005/8/layout/cycle5"/>
    <dgm:cxn modelId="{1D5BD985-6C2A-4E1A-8CB5-3925BEA3CA57}" type="presOf" srcId="{6A22ACF8-9ABE-44E0-9C16-57D150E310B3}" destId="{193C8B4B-9DA7-41C6-AF2E-12108D8457C6}" srcOrd="0" destOrd="0" presId="urn:microsoft.com/office/officeart/2005/8/layout/cycle5"/>
    <dgm:cxn modelId="{CACDC909-CBE5-4DDD-85F9-7EDAC8C061CA}" type="presOf" srcId="{B0EDB426-A8AB-4FF7-9F17-0F080CC83705}" destId="{42703623-6F26-40E2-8AB3-EAE3BFBC9BDA}" srcOrd="0" destOrd="0" presId="urn:microsoft.com/office/officeart/2005/8/layout/cycle5"/>
    <dgm:cxn modelId="{E1829255-F912-440F-8830-4A3A5DD8E643}" type="presParOf" srcId="{A0896658-2B9C-4DBC-90CE-31998C4E7AC5}" destId="{53C35237-F9C1-4DDD-B87C-5B063707026D}" srcOrd="0" destOrd="0" presId="urn:microsoft.com/office/officeart/2005/8/layout/cycle5"/>
    <dgm:cxn modelId="{9EECB3E4-7DD4-49FB-A6C4-629AA67DB69E}" type="presParOf" srcId="{A0896658-2B9C-4DBC-90CE-31998C4E7AC5}" destId="{40CD4E18-EECC-46F7-A9E4-E3EDF1843E55}" srcOrd="1" destOrd="0" presId="urn:microsoft.com/office/officeart/2005/8/layout/cycle5"/>
    <dgm:cxn modelId="{A69FAEE7-CEC4-4392-A26A-C9EAA8DE3A13}" type="presParOf" srcId="{A0896658-2B9C-4DBC-90CE-31998C4E7AC5}" destId="{C0D8738C-D3D5-4F73-A500-7B44FCDEB251}" srcOrd="2" destOrd="0" presId="urn:microsoft.com/office/officeart/2005/8/layout/cycle5"/>
    <dgm:cxn modelId="{D925783E-0977-42E4-AF99-33AF348E0D53}" type="presParOf" srcId="{A0896658-2B9C-4DBC-90CE-31998C4E7AC5}" destId="{B7C0C430-374C-4649-930A-CD31CB8C3B12}" srcOrd="3" destOrd="0" presId="urn:microsoft.com/office/officeart/2005/8/layout/cycle5"/>
    <dgm:cxn modelId="{2091C57A-9965-480A-B2E0-AAF928BE454F}" type="presParOf" srcId="{A0896658-2B9C-4DBC-90CE-31998C4E7AC5}" destId="{CC6B0483-0623-4756-A467-EFE4897448BD}" srcOrd="4" destOrd="0" presId="urn:microsoft.com/office/officeart/2005/8/layout/cycle5"/>
    <dgm:cxn modelId="{5046CAD1-9884-4392-91E1-15671C51B3CA}" type="presParOf" srcId="{A0896658-2B9C-4DBC-90CE-31998C4E7AC5}" destId="{5AAB7B02-ED07-4331-8010-582C705215FA}" srcOrd="5" destOrd="0" presId="urn:microsoft.com/office/officeart/2005/8/layout/cycle5"/>
    <dgm:cxn modelId="{0EB4B6BA-B035-4C96-819B-C90C04D9D174}" type="presParOf" srcId="{A0896658-2B9C-4DBC-90CE-31998C4E7AC5}" destId="{77AC7D91-4741-4434-B1C0-4D77D29A0FA5}" srcOrd="6" destOrd="0" presId="urn:microsoft.com/office/officeart/2005/8/layout/cycle5"/>
    <dgm:cxn modelId="{101540EC-56F3-4AF3-B88A-5E38C1684C9F}" type="presParOf" srcId="{A0896658-2B9C-4DBC-90CE-31998C4E7AC5}" destId="{95A8BFC8-239A-4042-8536-F02EEFEDB5B6}" srcOrd="7" destOrd="0" presId="urn:microsoft.com/office/officeart/2005/8/layout/cycle5"/>
    <dgm:cxn modelId="{A014E574-2148-44DB-9972-D5DF95CF1ABD}" type="presParOf" srcId="{A0896658-2B9C-4DBC-90CE-31998C4E7AC5}" destId="{4CC1AC8E-303F-4DBE-973E-D6254B1FD7D3}" srcOrd="8" destOrd="0" presId="urn:microsoft.com/office/officeart/2005/8/layout/cycle5"/>
    <dgm:cxn modelId="{9F8DEE6C-1A8A-4C2A-B65B-F9C2E3A1F62E}" type="presParOf" srcId="{A0896658-2B9C-4DBC-90CE-31998C4E7AC5}" destId="{4E6BC9C8-B833-4557-8D2A-664CEB180535}" srcOrd="9" destOrd="0" presId="urn:microsoft.com/office/officeart/2005/8/layout/cycle5"/>
    <dgm:cxn modelId="{4AC2D44B-6F78-40C3-8559-2D6F2385F33B}" type="presParOf" srcId="{A0896658-2B9C-4DBC-90CE-31998C4E7AC5}" destId="{51502746-28BB-44B4-BCDD-4F6C547F743F}" srcOrd="10" destOrd="0" presId="urn:microsoft.com/office/officeart/2005/8/layout/cycle5"/>
    <dgm:cxn modelId="{B0D3B68A-7497-478A-BBD1-300428DEAC1A}" type="presParOf" srcId="{A0896658-2B9C-4DBC-90CE-31998C4E7AC5}" destId="{42703623-6F26-40E2-8AB3-EAE3BFBC9BDA}" srcOrd="11" destOrd="0" presId="urn:microsoft.com/office/officeart/2005/8/layout/cycle5"/>
    <dgm:cxn modelId="{9F9C2D3B-9294-4E7F-97A8-CFE061F03006}" type="presParOf" srcId="{A0896658-2B9C-4DBC-90CE-31998C4E7AC5}" destId="{5729B2AC-E252-4B27-960A-18E9926F2A98}" srcOrd="12" destOrd="0" presId="urn:microsoft.com/office/officeart/2005/8/layout/cycle5"/>
    <dgm:cxn modelId="{8A556894-A9BB-4942-B25B-33A38C3B893C}" type="presParOf" srcId="{A0896658-2B9C-4DBC-90CE-31998C4E7AC5}" destId="{91B6A3E4-70C9-4FD0-8ECC-C0868CA35638}" srcOrd="13" destOrd="0" presId="urn:microsoft.com/office/officeart/2005/8/layout/cycle5"/>
    <dgm:cxn modelId="{1BD35975-C17E-47E0-84EA-4664B5D9BCC8}" type="presParOf" srcId="{A0896658-2B9C-4DBC-90CE-31998C4E7AC5}" destId="{F69DB6B2-63E8-436A-9967-920AD950C62A}" srcOrd="14" destOrd="0" presId="urn:microsoft.com/office/officeart/2005/8/layout/cycle5"/>
    <dgm:cxn modelId="{63B73C3F-ABF6-4A28-8696-C23D73A777A2}" type="presParOf" srcId="{A0896658-2B9C-4DBC-90CE-31998C4E7AC5}" destId="{193C8B4B-9DA7-41C6-AF2E-12108D8457C6}" srcOrd="15" destOrd="0" presId="urn:microsoft.com/office/officeart/2005/8/layout/cycle5"/>
    <dgm:cxn modelId="{3B68E4D6-44C4-4990-A326-D5254AD590B1}" type="presParOf" srcId="{A0896658-2B9C-4DBC-90CE-31998C4E7AC5}" destId="{88EFECC3-55B7-48B7-A080-2973C198F6A4}" srcOrd="16" destOrd="0" presId="urn:microsoft.com/office/officeart/2005/8/layout/cycle5"/>
    <dgm:cxn modelId="{5EDCEFE9-1639-44CD-8772-44A76F550543}" type="presParOf" srcId="{A0896658-2B9C-4DBC-90CE-31998C4E7AC5}" destId="{B812AD41-75A5-415E-A26C-70C2D57834D3}"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91E54-80BE-44CD-B361-58645C0D1FB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0662CB83-9434-401E-AAD0-2C58AB89F9CF}">
      <dgm:prSet phldrT="[Text]" custT="1"/>
      <dgm:spPr>
        <a:solidFill>
          <a:srgbClr val="92D050"/>
        </a:solidFill>
      </dgm:spPr>
      <dgm:t>
        <a:bodyPr/>
        <a:lstStyle/>
        <a:p>
          <a:r>
            <a:rPr lang="en-GB" sz="2400" b="1" dirty="0" err="1" smtClean="0">
              <a:solidFill>
                <a:schemeClr val="tx1"/>
              </a:solidFill>
              <a:latin typeface="Times New Roman" pitchFamily="18" charset="0"/>
              <a:cs typeface="Times New Roman" pitchFamily="18" charset="0"/>
            </a:rPr>
            <a:t>Xã</a:t>
          </a:r>
          <a:r>
            <a:rPr lang="en-GB" sz="2400" b="1" dirty="0" smtClean="0">
              <a:solidFill>
                <a:schemeClr val="tx1"/>
              </a:solidFill>
              <a:latin typeface="Times New Roman" pitchFamily="18" charset="0"/>
              <a:cs typeface="Times New Roman" pitchFamily="18" charset="0"/>
            </a:rPr>
            <a:t> </a:t>
          </a:r>
          <a:r>
            <a:rPr lang="en-GB" sz="2400" b="1" dirty="0" err="1" smtClean="0">
              <a:solidFill>
                <a:schemeClr val="tx1"/>
              </a:solidFill>
              <a:latin typeface="Times New Roman" pitchFamily="18" charset="0"/>
              <a:cs typeface="Times New Roman" pitchFamily="18" charset="0"/>
            </a:rPr>
            <a:t>hội</a:t>
          </a:r>
          <a:r>
            <a:rPr lang="en-GB" sz="2400" b="1" dirty="0" smtClean="0">
              <a:solidFill>
                <a:schemeClr val="tx1"/>
              </a:solidFill>
              <a:latin typeface="Times New Roman" pitchFamily="18" charset="0"/>
              <a:cs typeface="Times New Roman" pitchFamily="18" charset="0"/>
            </a:rPr>
            <a:t> </a:t>
          </a:r>
          <a:endParaRPr lang="en-GB" sz="2400" b="1" dirty="0">
            <a:solidFill>
              <a:schemeClr val="tx1"/>
            </a:solidFill>
            <a:latin typeface="Times New Roman" pitchFamily="18" charset="0"/>
            <a:cs typeface="Times New Roman" pitchFamily="18" charset="0"/>
          </a:endParaRPr>
        </a:p>
      </dgm:t>
    </dgm:pt>
    <dgm:pt modelId="{05AE07D9-0FE8-475A-ACDF-00C27877BDEB}" type="parTrans" cxnId="{328D3984-FE3D-4A9D-8658-3C5AB35C7740}">
      <dgm:prSet/>
      <dgm:spPr/>
      <dgm:t>
        <a:bodyPr/>
        <a:lstStyle/>
        <a:p>
          <a:endParaRPr lang="en-GB"/>
        </a:p>
      </dgm:t>
    </dgm:pt>
    <dgm:pt modelId="{4CF747C9-2A68-45E6-85BF-B6B498D7383E}" type="sibTrans" cxnId="{328D3984-FE3D-4A9D-8658-3C5AB35C7740}">
      <dgm:prSet/>
      <dgm:spPr/>
      <dgm:t>
        <a:bodyPr/>
        <a:lstStyle/>
        <a:p>
          <a:endParaRPr lang="en-GB"/>
        </a:p>
      </dgm:t>
    </dgm:pt>
    <dgm:pt modelId="{BC8889F0-4224-474F-ADEC-21564D998436}">
      <dgm:prSet phldrT="[Text]" custT="1"/>
      <dgm:spPr>
        <a:solidFill>
          <a:srgbClr val="00B0F0"/>
        </a:solidFill>
      </dgm:spPr>
      <dgm:t>
        <a:bodyPr/>
        <a:lstStyle/>
        <a:p>
          <a:r>
            <a:rPr lang="en-GB" sz="2000" b="1" dirty="0" err="1" smtClean="0">
              <a:solidFill>
                <a:schemeClr val="tx1"/>
              </a:solidFill>
              <a:latin typeface="Times New Roman" pitchFamily="18" charset="0"/>
              <a:cs typeface="Times New Roman" pitchFamily="18" charset="0"/>
            </a:rPr>
            <a:t>Nhà</a:t>
          </a:r>
          <a:r>
            <a:rPr lang="en-GB" sz="2000" b="1" dirty="0" smtClean="0">
              <a:solidFill>
                <a:schemeClr val="tx1"/>
              </a:solidFill>
              <a:latin typeface="Times New Roman" pitchFamily="18" charset="0"/>
              <a:cs typeface="Times New Roman" pitchFamily="18" charset="0"/>
            </a:rPr>
            <a:t> </a:t>
          </a:r>
          <a:r>
            <a:rPr lang="en-GB" sz="2000" b="1" dirty="0" err="1" smtClean="0">
              <a:solidFill>
                <a:schemeClr val="tx1"/>
              </a:solidFill>
              <a:latin typeface="Times New Roman" pitchFamily="18" charset="0"/>
              <a:cs typeface="Times New Roman" pitchFamily="18" charset="0"/>
            </a:rPr>
            <a:t>trường</a:t>
          </a:r>
          <a:endParaRPr lang="en-GB" sz="2000" b="1" dirty="0">
            <a:solidFill>
              <a:schemeClr val="tx1"/>
            </a:solidFill>
            <a:latin typeface="Times New Roman" pitchFamily="18" charset="0"/>
            <a:cs typeface="Times New Roman" pitchFamily="18" charset="0"/>
          </a:endParaRPr>
        </a:p>
      </dgm:t>
    </dgm:pt>
    <dgm:pt modelId="{DF609A2C-555F-4516-B3F8-B90CB69FD991}" type="parTrans" cxnId="{21BBA900-C88A-411D-8E97-1FF59933E7C2}">
      <dgm:prSet/>
      <dgm:spPr/>
      <dgm:t>
        <a:bodyPr/>
        <a:lstStyle/>
        <a:p>
          <a:endParaRPr lang="en-GB"/>
        </a:p>
      </dgm:t>
    </dgm:pt>
    <dgm:pt modelId="{FCCB4DB5-8379-4E2C-B23F-F997DF33D941}" type="sibTrans" cxnId="{21BBA900-C88A-411D-8E97-1FF59933E7C2}">
      <dgm:prSet/>
      <dgm:spPr/>
      <dgm:t>
        <a:bodyPr/>
        <a:lstStyle/>
        <a:p>
          <a:endParaRPr lang="en-GB"/>
        </a:p>
      </dgm:t>
    </dgm:pt>
    <dgm:pt modelId="{1021823C-BFC0-46C5-AFF5-CB50858E713A}">
      <dgm:prSet phldrT="[Text]" custT="1"/>
      <dgm:spPr>
        <a:solidFill>
          <a:srgbClr val="FF0000"/>
        </a:solidFill>
      </dgm:spPr>
      <dgm:t>
        <a:bodyPr/>
        <a:lstStyle/>
        <a:p>
          <a:r>
            <a:rPr lang="en-GB" sz="2400" b="1" dirty="0" err="1" smtClean="0">
              <a:solidFill>
                <a:schemeClr val="tx1"/>
              </a:solidFill>
              <a:latin typeface="Times New Roman" pitchFamily="18" charset="0"/>
              <a:cs typeface="Times New Roman" pitchFamily="18" charset="0"/>
            </a:rPr>
            <a:t>Gia</a:t>
          </a:r>
          <a:r>
            <a:rPr lang="en-GB" sz="2400" b="1" dirty="0" smtClean="0">
              <a:solidFill>
                <a:schemeClr val="tx1"/>
              </a:solidFill>
              <a:latin typeface="Times New Roman" pitchFamily="18" charset="0"/>
              <a:cs typeface="Times New Roman" pitchFamily="18" charset="0"/>
            </a:rPr>
            <a:t> </a:t>
          </a:r>
          <a:r>
            <a:rPr lang="en-GB" sz="2400" b="1" dirty="0" err="1" smtClean="0">
              <a:solidFill>
                <a:schemeClr val="tx1"/>
              </a:solidFill>
              <a:latin typeface="Times New Roman" pitchFamily="18" charset="0"/>
              <a:cs typeface="Times New Roman" pitchFamily="18" charset="0"/>
            </a:rPr>
            <a:t>đình</a:t>
          </a:r>
          <a:endParaRPr lang="en-GB" sz="2000" b="1" dirty="0">
            <a:solidFill>
              <a:schemeClr val="tx1"/>
            </a:solidFill>
            <a:latin typeface="Times New Roman" pitchFamily="18" charset="0"/>
            <a:cs typeface="Times New Roman" pitchFamily="18" charset="0"/>
          </a:endParaRPr>
        </a:p>
      </dgm:t>
    </dgm:pt>
    <dgm:pt modelId="{F709F546-799E-4B71-BE96-67CF939A0A4D}" type="parTrans" cxnId="{7D3F8D3E-E7ED-4B9B-A8D3-201DEAFE02C0}">
      <dgm:prSet/>
      <dgm:spPr/>
      <dgm:t>
        <a:bodyPr/>
        <a:lstStyle/>
        <a:p>
          <a:endParaRPr lang="en-GB"/>
        </a:p>
      </dgm:t>
    </dgm:pt>
    <dgm:pt modelId="{B353DBA8-5A4E-429D-BD0A-F68569086C45}" type="sibTrans" cxnId="{7D3F8D3E-E7ED-4B9B-A8D3-201DEAFE02C0}">
      <dgm:prSet/>
      <dgm:spPr/>
      <dgm:t>
        <a:bodyPr/>
        <a:lstStyle/>
        <a:p>
          <a:endParaRPr lang="en-GB"/>
        </a:p>
      </dgm:t>
    </dgm:pt>
    <dgm:pt modelId="{4CF0BD9C-2F33-41DF-BC94-EFFD55E7B512}" type="pres">
      <dgm:prSet presAssocID="{FAD91E54-80BE-44CD-B361-58645C0D1FBE}" presName="Name0" presStyleCnt="0">
        <dgm:presLayoutVars>
          <dgm:chMax val="7"/>
          <dgm:resizeHandles val="exact"/>
        </dgm:presLayoutVars>
      </dgm:prSet>
      <dgm:spPr/>
      <dgm:t>
        <a:bodyPr/>
        <a:lstStyle/>
        <a:p>
          <a:endParaRPr lang="en-GB"/>
        </a:p>
      </dgm:t>
    </dgm:pt>
    <dgm:pt modelId="{6FE65F80-8070-4D54-B66F-798A49F7BFD1}" type="pres">
      <dgm:prSet presAssocID="{FAD91E54-80BE-44CD-B361-58645C0D1FBE}" presName="comp1" presStyleCnt="0"/>
      <dgm:spPr/>
    </dgm:pt>
    <dgm:pt modelId="{E6CF3C18-0A0D-4115-8224-5CFADEA698B2}" type="pres">
      <dgm:prSet presAssocID="{FAD91E54-80BE-44CD-B361-58645C0D1FBE}" presName="circle1" presStyleLbl="node1" presStyleIdx="0" presStyleCnt="3" custLinFactNeighborY="270"/>
      <dgm:spPr/>
      <dgm:t>
        <a:bodyPr/>
        <a:lstStyle/>
        <a:p>
          <a:endParaRPr lang="en-GB"/>
        </a:p>
      </dgm:t>
    </dgm:pt>
    <dgm:pt modelId="{48D40000-D988-42CA-8A6D-AF70CCF97AC7}" type="pres">
      <dgm:prSet presAssocID="{FAD91E54-80BE-44CD-B361-58645C0D1FBE}" presName="c1text" presStyleLbl="node1" presStyleIdx="0" presStyleCnt="3">
        <dgm:presLayoutVars>
          <dgm:bulletEnabled val="1"/>
        </dgm:presLayoutVars>
      </dgm:prSet>
      <dgm:spPr/>
      <dgm:t>
        <a:bodyPr/>
        <a:lstStyle/>
        <a:p>
          <a:endParaRPr lang="en-GB"/>
        </a:p>
      </dgm:t>
    </dgm:pt>
    <dgm:pt modelId="{42E19ADF-FEB5-44DB-84B1-1BDE19BAB9C8}" type="pres">
      <dgm:prSet presAssocID="{FAD91E54-80BE-44CD-B361-58645C0D1FBE}" presName="comp2" presStyleCnt="0"/>
      <dgm:spPr/>
    </dgm:pt>
    <dgm:pt modelId="{35D7F492-8542-4ACE-AA58-D0263BB01698}" type="pres">
      <dgm:prSet presAssocID="{FAD91E54-80BE-44CD-B361-58645C0D1FBE}" presName="circle2" presStyleLbl="node1" presStyleIdx="1" presStyleCnt="3" custLinFactNeighborX="4193" custLinFactNeighborY="4792"/>
      <dgm:spPr/>
      <dgm:t>
        <a:bodyPr/>
        <a:lstStyle/>
        <a:p>
          <a:endParaRPr lang="en-GB"/>
        </a:p>
      </dgm:t>
    </dgm:pt>
    <dgm:pt modelId="{93E0B35E-32E4-4B23-8F19-A9E418F5BD15}" type="pres">
      <dgm:prSet presAssocID="{FAD91E54-80BE-44CD-B361-58645C0D1FBE}" presName="c2text" presStyleLbl="node1" presStyleIdx="1" presStyleCnt="3">
        <dgm:presLayoutVars>
          <dgm:bulletEnabled val="1"/>
        </dgm:presLayoutVars>
      </dgm:prSet>
      <dgm:spPr/>
      <dgm:t>
        <a:bodyPr/>
        <a:lstStyle/>
        <a:p>
          <a:endParaRPr lang="en-GB"/>
        </a:p>
      </dgm:t>
    </dgm:pt>
    <dgm:pt modelId="{B45547C6-9833-4AF9-8292-AF772420D553}" type="pres">
      <dgm:prSet presAssocID="{FAD91E54-80BE-44CD-B361-58645C0D1FBE}" presName="comp3" presStyleCnt="0"/>
      <dgm:spPr/>
    </dgm:pt>
    <dgm:pt modelId="{C30009A9-D8DC-47D9-8626-F27ECC25BC46}" type="pres">
      <dgm:prSet presAssocID="{FAD91E54-80BE-44CD-B361-58645C0D1FBE}" presName="circle3" presStyleLbl="node1" presStyleIdx="2" presStyleCnt="3"/>
      <dgm:spPr/>
      <dgm:t>
        <a:bodyPr/>
        <a:lstStyle/>
        <a:p>
          <a:endParaRPr lang="en-GB"/>
        </a:p>
      </dgm:t>
    </dgm:pt>
    <dgm:pt modelId="{F0AF41B1-7A15-4812-B323-F3E3F53E22BB}" type="pres">
      <dgm:prSet presAssocID="{FAD91E54-80BE-44CD-B361-58645C0D1FBE}" presName="c3text" presStyleLbl="node1" presStyleIdx="2" presStyleCnt="3">
        <dgm:presLayoutVars>
          <dgm:bulletEnabled val="1"/>
        </dgm:presLayoutVars>
      </dgm:prSet>
      <dgm:spPr/>
      <dgm:t>
        <a:bodyPr/>
        <a:lstStyle/>
        <a:p>
          <a:endParaRPr lang="en-GB"/>
        </a:p>
      </dgm:t>
    </dgm:pt>
  </dgm:ptLst>
  <dgm:cxnLst>
    <dgm:cxn modelId="{EBB8DDA7-C75E-4F5C-81EB-D42AC18264B7}" type="presOf" srcId="{1021823C-BFC0-46C5-AFF5-CB50858E713A}" destId="{C30009A9-D8DC-47D9-8626-F27ECC25BC46}" srcOrd="0" destOrd="0" presId="urn:microsoft.com/office/officeart/2005/8/layout/venn2"/>
    <dgm:cxn modelId="{AF45C872-7701-492B-A351-6D0ED2636637}" type="presOf" srcId="{BC8889F0-4224-474F-ADEC-21564D998436}" destId="{93E0B35E-32E4-4B23-8F19-A9E418F5BD15}" srcOrd="1" destOrd="0" presId="urn:microsoft.com/office/officeart/2005/8/layout/venn2"/>
    <dgm:cxn modelId="{328D3984-FE3D-4A9D-8658-3C5AB35C7740}" srcId="{FAD91E54-80BE-44CD-B361-58645C0D1FBE}" destId="{0662CB83-9434-401E-AAD0-2C58AB89F9CF}" srcOrd="0" destOrd="0" parTransId="{05AE07D9-0FE8-475A-ACDF-00C27877BDEB}" sibTransId="{4CF747C9-2A68-45E6-85BF-B6B498D7383E}"/>
    <dgm:cxn modelId="{DA37CB09-1701-49FD-BC0F-76C932C9A15A}" type="presOf" srcId="{1021823C-BFC0-46C5-AFF5-CB50858E713A}" destId="{F0AF41B1-7A15-4812-B323-F3E3F53E22BB}" srcOrd="1" destOrd="0" presId="urn:microsoft.com/office/officeart/2005/8/layout/venn2"/>
    <dgm:cxn modelId="{E0DE6BE6-CBC6-4AFB-AEE4-BB99005974B8}" type="presOf" srcId="{0662CB83-9434-401E-AAD0-2C58AB89F9CF}" destId="{48D40000-D988-42CA-8A6D-AF70CCF97AC7}" srcOrd="1" destOrd="0" presId="urn:microsoft.com/office/officeart/2005/8/layout/venn2"/>
    <dgm:cxn modelId="{21BBA900-C88A-411D-8E97-1FF59933E7C2}" srcId="{FAD91E54-80BE-44CD-B361-58645C0D1FBE}" destId="{BC8889F0-4224-474F-ADEC-21564D998436}" srcOrd="1" destOrd="0" parTransId="{DF609A2C-555F-4516-B3F8-B90CB69FD991}" sibTransId="{FCCB4DB5-8379-4E2C-B23F-F997DF33D941}"/>
    <dgm:cxn modelId="{A83A56BA-B4BE-4B2B-ADD1-EC4906F1A5E9}" type="presOf" srcId="{BC8889F0-4224-474F-ADEC-21564D998436}" destId="{35D7F492-8542-4ACE-AA58-D0263BB01698}" srcOrd="0" destOrd="0" presId="urn:microsoft.com/office/officeart/2005/8/layout/venn2"/>
    <dgm:cxn modelId="{7D3F8D3E-E7ED-4B9B-A8D3-201DEAFE02C0}" srcId="{FAD91E54-80BE-44CD-B361-58645C0D1FBE}" destId="{1021823C-BFC0-46C5-AFF5-CB50858E713A}" srcOrd="2" destOrd="0" parTransId="{F709F546-799E-4B71-BE96-67CF939A0A4D}" sibTransId="{B353DBA8-5A4E-429D-BD0A-F68569086C45}"/>
    <dgm:cxn modelId="{D06EDDCA-AFA3-449B-8E31-A699F89E65F3}" type="presOf" srcId="{FAD91E54-80BE-44CD-B361-58645C0D1FBE}" destId="{4CF0BD9C-2F33-41DF-BC94-EFFD55E7B512}" srcOrd="0" destOrd="0" presId="urn:microsoft.com/office/officeart/2005/8/layout/venn2"/>
    <dgm:cxn modelId="{0B3ADB79-BAB6-410D-AD78-A4C82E469294}" type="presOf" srcId="{0662CB83-9434-401E-AAD0-2C58AB89F9CF}" destId="{E6CF3C18-0A0D-4115-8224-5CFADEA698B2}" srcOrd="0" destOrd="0" presId="urn:microsoft.com/office/officeart/2005/8/layout/venn2"/>
    <dgm:cxn modelId="{64E4C1C9-4350-4EF2-8586-6D653C217DE8}" type="presParOf" srcId="{4CF0BD9C-2F33-41DF-BC94-EFFD55E7B512}" destId="{6FE65F80-8070-4D54-B66F-798A49F7BFD1}" srcOrd="0" destOrd="0" presId="urn:microsoft.com/office/officeart/2005/8/layout/venn2"/>
    <dgm:cxn modelId="{AF425EE6-FBED-40FA-ADB4-55063339AA4A}" type="presParOf" srcId="{6FE65F80-8070-4D54-B66F-798A49F7BFD1}" destId="{E6CF3C18-0A0D-4115-8224-5CFADEA698B2}" srcOrd="0" destOrd="0" presId="urn:microsoft.com/office/officeart/2005/8/layout/venn2"/>
    <dgm:cxn modelId="{037C1CC8-D8E5-4688-A47D-23716402AB44}" type="presParOf" srcId="{6FE65F80-8070-4D54-B66F-798A49F7BFD1}" destId="{48D40000-D988-42CA-8A6D-AF70CCF97AC7}" srcOrd="1" destOrd="0" presId="urn:microsoft.com/office/officeart/2005/8/layout/venn2"/>
    <dgm:cxn modelId="{B9E9DD6B-8269-404B-9411-959ED74C2AFB}" type="presParOf" srcId="{4CF0BD9C-2F33-41DF-BC94-EFFD55E7B512}" destId="{42E19ADF-FEB5-44DB-84B1-1BDE19BAB9C8}" srcOrd="1" destOrd="0" presId="urn:microsoft.com/office/officeart/2005/8/layout/venn2"/>
    <dgm:cxn modelId="{1720AD49-41FC-4138-ABD3-5B8816C8900C}" type="presParOf" srcId="{42E19ADF-FEB5-44DB-84B1-1BDE19BAB9C8}" destId="{35D7F492-8542-4ACE-AA58-D0263BB01698}" srcOrd="0" destOrd="0" presId="urn:microsoft.com/office/officeart/2005/8/layout/venn2"/>
    <dgm:cxn modelId="{E3EA7A06-8ADF-46B8-911D-B5932D6B19BF}" type="presParOf" srcId="{42E19ADF-FEB5-44DB-84B1-1BDE19BAB9C8}" destId="{93E0B35E-32E4-4B23-8F19-A9E418F5BD15}" srcOrd="1" destOrd="0" presId="urn:microsoft.com/office/officeart/2005/8/layout/venn2"/>
    <dgm:cxn modelId="{9D4B7D98-591A-4B93-A4AF-07106F692B90}" type="presParOf" srcId="{4CF0BD9C-2F33-41DF-BC94-EFFD55E7B512}" destId="{B45547C6-9833-4AF9-8292-AF772420D553}" srcOrd="2" destOrd="0" presId="urn:microsoft.com/office/officeart/2005/8/layout/venn2"/>
    <dgm:cxn modelId="{2EB00783-A3F3-4859-9883-972990E453EA}" type="presParOf" srcId="{B45547C6-9833-4AF9-8292-AF772420D553}" destId="{C30009A9-D8DC-47D9-8626-F27ECC25BC46}" srcOrd="0" destOrd="0" presId="urn:microsoft.com/office/officeart/2005/8/layout/venn2"/>
    <dgm:cxn modelId="{0C58FCBA-DA10-4554-9528-B3A4CC21995D}" type="presParOf" srcId="{B45547C6-9833-4AF9-8292-AF772420D553}" destId="{F0AF41B1-7A15-4812-B323-F3E3F53E22B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9FF91-7F21-40D6-BB33-C7BB76050827}"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GB"/>
        </a:p>
      </dgm:t>
    </dgm:pt>
    <dgm:pt modelId="{2BDFA7D6-C478-4B94-BCDE-D877BE4A87F3}">
      <dgm:prSet phldrT="[Text]" custT="1"/>
      <dgm:spPr/>
      <dgm:t>
        <a:bodyPr/>
        <a:lstStyle/>
        <a:p>
          <a:r>
            <a:rPr lang="en-GB" sz="2000" b="1" dirty="0" err="1" smtClean="0">
              <a:latin typeface="Times New Roman" pitchFamily="18" charset="0"/>
              <a:cs typeface="Times New Roman" pitchFamily="18" charset="0"/>
            </a:rPr>
            <a:t>Học</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sinh</a:t>
          </a:r>
          <a:endParaRPr lang="en-GB" sz="2000" b="1" dirty="0">
            <a:latin typeface="Times New Roman" pitchFamily="18" charset="0"/>
            <a:cs typeface="Times New Roman" pitchFamily="18" charset="0"/>
          </a:endParaRPr>
        </a:p>
      </dgm:t>
    </dgm:pt>
    <dgm:pt modelId="{00A63B41-5B3F-4178-9662-E94C02862EAC}" type="parTrans" cxnId="{12F07953-4B2D-493D-B655-CB33FEEB8B41}">
      <dgm:prSet/>
      <dgm:spPr/>
      <dgm:t>
        <a:bodyPr/>
        <a:lstStyle/>
        <a:p>
          <a:endParaRPr lang="en-GB"/>
        </a:p>
      </dgm:t>
    </dgm:pt>
    <dgm:pt modelId="{7F968EC6-A5EA-4583-AD22-31036DBE4EE1}" type="sibTrans" cxnId="{12F07953-4B2D-493D-B655-CB33FEEB8B41}">
      <dgm:prSet/>
      <dgm:spPr/>
      <dgm:t>
        <a:bodyPr/>
        <a:lstStyle/>
        <a:p>
          <a:endParaRPr lang="en-GB"/>
        </a:p>
      </dgm:t>
    </dgm:pt>
    <dgm:pt modelId="{55F76DE3-8A03-4B60-B63C-274F840BDE52}">
      <dgm:prSet phldrT="[Text]" custT="1"/>
      <dgm:spPr/>
      <dgm:t>
        <a:bodyPr/>
        <a:lstStyle/>
        <a:p>
          <a:r>
            <a:rPr lang="en-GB" sz="2000" dirty="0" smtClean="0">
              <a:latin typeface="Times New Roman" pitchFamily="18" charset="0"/>
              <a:cs typeface="Times New Roman" pitchFamily="18" charset="0"/>
            </a:rPr>
            <a:t>Hiểu </a:t>
          </a:r>
          <a:r>
            <a:rPr lang="en-GB" sz="2000" dirty="0" err="1" smtClean="0">
              <a:latin typeface="Times New Roman" pitchFamily="18" charset="0"/>
              <a:cs typeface="Times New Roman" pitchFamily="18" charset="0"/>
            </a:rPr>
            <a:t>biết</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bản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thân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có</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kỹ</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năng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chăm</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sóc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bản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thân</a:t>
          </a:r>
          <a:endParaRPr lang="en-GB" sz="2000" dirty="0">
            <a:latin typeface="Times New Roman" pitchFamily="18" charset="0"/>
            <a:cs typeface="Times New Roman" pitchFamily="18" charset="0"/>
          </a:endParaRPr>
        </a:p>
      </dgm:t>
    </dgm:pt>
    <dgm:pt modelId="{A0143E6C-6321-4C13-AAB7-7A88BE276C39}" type="parTrans" cxnId="{A8160650-9FEF-4029-A151-D954AF67F775}">
      <dgm:prSet/>
      <dgm:spPr/>
      <dgm:t>
        <a:bodyPr/>
        <a:lstStyle/>
        <a:p>
          <a:endParaRPr lang="en-GB"/>
        </a:p>
      </dgm:t>
    </dgm:pt>
    <dgm:pt modelId="{7DFB1B10-A1C3-4802-885B-FD5F3C337AF3}" type="sibTrans" cxnId="{A8160650-9FEF-4029-A151-D954AF67F775}">
      <dgm:prSet/>
      <dgm:spPr/>
      <dgm:t>
        <a:bodyPr/>
        <a:lstStyle/>
        <a:p>
          <a:endParaRPr lang="en-GB"/>
        </a:p>
      </dgm:t>
    </dgm:pt>
    <dgm:pt modelId="{C117700E-81B7-4217-8ACC-A6A29224002F}">
      <dgm:prSet phldrT="[Text]" custT="1"/>
      <dgm:spPr/>
      <dgm:t>
        <a:bodyPr/>
        <a:lstStyle/>
        <a:p>
          <a:r>
            <a:rPr lang="en-GB" sz="2000" dirty="0" err="1" smtClean="0">
              <a:latin typeface="Times New Roman" pitchFamily="18" charset="0"/>
              <a:cs typeface="Times New Roman" pitchFamily="18" charset="0"/>
            </a:rPr>
            <a:t>Nhận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diện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các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dấu</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hiệu</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bất</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thường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và</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tìm</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kiếm</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trợ</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giúp</a:t>
          </a:r>
          <a:endParaRPr lang="en-GB" sz="2000" dirty="0">
            <a:latin typeface="Times New Roman" pitchFamily="18" charset="0"/>
            <a:cs typeface="Times New Roman" pitchFamily="18" charset="0"/>
          </a:endParaRPr>
        </a:p>
      </dgm:t>
    </dgm:pt>
    <dgm:pt modelId="{30968E2F-2D45-4FAB-99E8-2531576208AC}" type="parTrans" cxnId="{15983680-ADFF-472A-9F85-39DFDB92350B}">
      <dgm:prSet/>
      <dgm:spPr/>
      <dgm:t>
        <a:bodyPr/>
        <a:lstStyle/>
        <a:p>
          <a:endParaRPr lang="en-GB"/>
        </a:p>
      </dgm:t>
    </dgm:pt>
    <dgm:pt modelId="{863BB58B-EE4A-4CDC-83B3-3D3199179A0B}" type="sibTrans" cxnId="{15983680-ADFF-472A-9F85-39DFDB92350B}">
      <dgm:prSet/>
      <dgm:spPr/>
      <dgm:t>
        <a:bodyPr/>
        <a:lstStyle/>
        <a:p>
          <a:endParaRPr lang="en-GB"/>
        </a:p>
      </dgm:t>
    </dgm:pt>
    <dgm:pt modelId="{CB2EDA90-D47F-4140-9263-BCF9368FE2CC}">
      <dgm:prSet phldrT="[Text]" custT="1"/>
      <dgm:spPr/>
      <dgm:t>
        <a:bodyPr/>
        <a:lstStyle/>
        <a:p>
          <a:r>
            <a:rPr lang="en-GB" sz="2000" b="1" dirty="0" err="1" smtClean="0">
              <a:latin typeface="Times New Roman" pitchFamily="18" charset="0"/>
              <a:cs typeface="Times New Roman" pitchFamily="18" charset="0"/>
            </a:rPr>
            <a:t>Gia</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đình</a:t>
          </a:r>
          <a:endParaRPr lang="en-GB" sz="2000" b="1" dirty="0">
            <a:latin typeface="Times New Roman" pitchFamily="18" charset="0"/>
            <a:cs typeface="Times New Roman" pitchFamily="18" charset="0"/>
          </a:endParaRPr>
        </a:p>
      </dgm:t>
    </dgm:pt>
    <dgm:pt modelId="{D67E110A-0D4C-40E2-A540-DAABEF5B3D4C}" type="parTrans" cxnId="{ADAD3275-3C6C-4CDB-8095-BF43B95DD954}">
      <dgm:prSet/>
      <dgm:spPr/>
      <dgm:t>
        <a:bodyPr/>
        <a:lstStyle/>
        <a:p>
          <a:endParaRPr lang="en-GB"/>
        </a:p>
      </dgm:t>
    </dgm:pt>
    <dgm:pt modelId="{41A8213A-B85B-44F9-ADDB-7C4E0171FB2C}" type="sibTrans" cxnId="{ADAD3275-3C6C-4CDB-8095-BF43B95DD954}">
      <dgm:prSet/>
      <dgm:spPr/>
      <dgm:t>
        <a:bodyPr/>
        <a:lstStyle/>
        <a:p>
          <a:endParaRPr lang="en-GB"/>
        </a:p>
      </dgm:t>
    </dgm:pt>
    <dgm:pt modelId="{6BBA9181-7553-4EE6-AD4A-403E32DB5539}">
      <dgm:prSet phldrT="[Text]" custT="1"/>
      <dgm:spPr/>
      <dgm:t>
        <a:bodyPr/>
        <a:lstStyle/>
        <a:p>
          <a:r>
            <a:rPr lang="en-GB" sz="2000" dirty="0" err="1" smtClean="0">
              <a:latin typeface="Times New Roman" pitchFamily="18" charset="0"/>
              <a:cs typeface="Times New Roman" pitchFamily="18" charset="0"/>
            </a:rPr>
            <a:t>Là</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cầu</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nối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giữa</a:t>
          </a:r>
          <a:r>
            <a:rPr lang="en-GB" sz="2000" dirty="0" smtClean="0">
              <a:latin typeface="Times New Roman" pitchFamily="18" charset="0"/>
              <a:cs typeface="Times New Roman" pitchFamily="18" charset="0"/>
            </a:rPr>
            <a:t> HS -GV -</a:t>
          </a:r>
          <a:r>
            <a:rPr lang="en-GB" sz="2000" dirty="0" err="1" smtClean="0">
              <a:latin typeface="Times New Roman" pitchFamily="18" charset="0"/>
              <a:cs typeface="Times New Roman" pitchFamily="18" charset="0"/>
            </a:rPr>
            <a:t>bạn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bè</a:t>
          </a:r>
          <a:r>
            <a:rPr lang="en-GB" sz="2000" dirty="0" smtClean="0">
              <a:latin typeface="Times New Roman" pitchFamily="18" charset="0"/>
              <a:cs typeface="Times New Roman" pitchFamily="18" charset="0"/>
            </a:rPr>
            <a:t> - </a:t>
          </a:r>
          <a:r>
            <a:rPr lang="en-GB" sz="2000" dirty="0" err="1" smtClean="0">
              <a:latin typeface="Times New Roman" pitchFamily="18" charset="0"/>
              <a:cs typeface="Times New Roman" pitchFamily="18" charset="0"/>
            </a:rPr>
            <a:t>gia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đình</a:t>
          </a:r>
          <a:endParaRPr lang="en-GB" sz="2000" dirty="0">
            <a:latin typeface="Times New Roman" pitchFamily="18" charset="0"/>
            <a:cs typeface="Times New Roman" pitchFamily="18" charset="0"/>
          </a:endParaRPr>
        </a:p>
      </dgm:t>
    </dgm:pt>
    <dgm:pt modelId="{20800ED3-E62B-4CF0-916F-00ECBDC997E4}" type="parTrans" cxnId="{33DC516F-CE73-477F-AE5E-6279BF894777}">
      <dgm:prSet/>
      <dgm:spPr/>
      <dgm:t>
        <a:bodyPr/>
        <a:lstStyle/>
        <a:p>
          <a:endParaRPr lang="en-GB"/>
        </a:p>
      </dgm:t>
    </dgm:pt>
    <dgm:pt modelId="{0E4D4F08-361C-469F-A7F8-76994CF3EA44}" type="sibTrans" cxnId="{33DC516F-CE73-477F-AE5E-6279BF894777}">
      <dgm:prSet/>
      <dgm:spPr/>
      <dgm:t>
        <a:bodyPr/>
        <a:lstStyle/>
        <a:p>
          <a:endParaRPr lang="en-GB"/>
        </a:p>
      </dgm:t>
    </dgm:pt>
    <dgm:pt modelId="{E0B1D9D8-2846-4455-86B9-50531D590D1C}">
      <dgm:prSet phldrT="[Text]" custT="1"/>
      <dgm:spPr/>
      <dgm:t>
        <a:bodyPr/>
        <a:lstStyle/>
        <a:p>
          <a:r>
            <a:rPr lang="en-GB" sz="2000" b="1" dirty="0" err="1" smtClean="0">
              <a:latin typeface="Times New Roman" pitchFamily="18" charset="0"/>
              <a:cs typeface="Times New Roman" pitchFamily="18" charset="0"/>
            </a:rPr>
            <a:t>Nhà</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trường</a:t>
          </a:r>
          <a:r>
            <a:rPr lang="en-GB" sz="2000" b="1" dirty="0" smtClean="0">
              <a:latin typeface="Times New Roman" pitchFamily="18" charset="0"/>
              <a:cs typeface="Times New Roman" pitchFamily="18" charset="0"/>
            </a:rPr>
            <a:t> </a:t>
          </a:r>
          <a:endParaRPr lang="en-GB" sz="2000" b="1" dirty="0">
            <a:latin typeface="Times New Roman" pitchFamily="18" charset="0"/>
            <a:cs typeface="Times New Roman" pitchFamily="18" charset="0"/>
          </a:endParaRPr>
        </a:p>
      </dgm:t>
    </dgm:pt>
    <dgm:pt modelId="{5283C8C5-173E-4DA4-9A42-915E3D4D7418}" type="parTrans" cxnId="{E1C11CE0-EDDF-4E8F-B253-0AF0B9E33B86}">
      <dgm:prSet/>
      <dgm:spPr/>
      <dgm:t>
        <a:bodyPr/>
        <a:lstStyle/>
        <a:p>
          <a:endParaRPr lang="en-GB"/>
        </a:p>
      </dgm:t>
    </dgm:pt>
    <dgm:pt modelId="{F804C136-B477-4E0C-ACCB-E22675D87E4B}" type="sibTrans" cxnId="{E1C11CE0-EDDF-4E8F-B253-0AF0B9E33B86}">
      <dgm:prSet/>
      <dgm:spPr/>
      <dgm:t>
        <a:bodyPr/>
        <a:lstStyle/>
        <a:p>
          <a:endParaRPr lang="en-GB"/>
        </a:p>
      </dgm:t>
    </dgm:pt>
    <dgm:pt modelId="{AEF0605B-4853-4081-813A-966586581534}">
      <dgm:prSet phldrT="[Text]" custT="1"/>
      <dgm:spPr/>
      <dgm:t>
        <a:bodyPr/>
        <a:lstStyle/>
        <a:p>
          <a:r>
            <a:rPr lang="en-GB" sz="2000" dirty="0" err="1" smtClean="0">
              <a:latin typeface="Times New Roman" pitchFamily="18" charset="0"/>
              <a:cs typeface="Times New Roman" pitchFamily="18" charset="0"/>
            </a:rPr>
            <a:t>Có</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tiếng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nói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chung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giữa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các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lực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lượng</a:t>
          </a:r>
          <a:r>
            <a:rPr lang="en-GB" sz="2000" dirty="0" smtClean="0">
              <a:latin typeface="Times New Roman" pitchFamily="18" charset="0"/>
              <a:cs typeface="Times New Roman" pitchFamily="18" charset="0"/>
            </a:rPr>
            <a:t> GD</a:t>
          </a:r>
          <a:endParaRPr lang="en-GB" sz="2000" dirty="0">
            <a:latin typeface="Times New Roman" pitchFamily="18" charset="0"/>
            <a:cs typeface="Times New Roman" pitchFamily="18" charset="0"/>
          </a:endParaRPr>
        </a:p>
      </dgm:t>
    </dgm:pt>
    <dgm:pt modelId="{9E45AC58-24C5-45B0-B417-05213FCCC7E0}" type="parTrans" cxnId="{79EA48FD-6214-4D85-8E40-F92BA9381CDA}">
      <dgm:prSet/>
      <dgm:spPr/>
      <dgm:t>
        <a:bodyPr/>
        <a:lstStyle/>
        <a:p>
          <a:endParaRPr lang="en-GB"/>
        </a:p>
      </dgm:t>
    </dgm:pt>
    <dgm:pt modelId="{C9BA41FE-5F38-49E4-8534-E33817112967}" type="sibTrans" cxnId="{79EA48FD-6214-4D85-8E40-F92BA9381CDA}">
      <dgm:prSet/>
      <dgm:spPr/>
      <dgm:t>
        <a:bodyPr/>
        <a:lstStyle/>
        <a:p>
          <a:endParaRPr lang="en-GB"/>
        </a:p>
      </dgm:t>
    </dgm:pt>
    <dgm:pt modelId="{20BA66DD-87B5-4D92-9686-64CF888EF255}">
      <dgm:prSet custT="1"/>
      <dgm:spPr/>
      <dgm:t>
        <a:bodyPr/>
        <a:lstStyle/>
        <a:p>
          <a:r>
            <a:rPr lang="en-GB" sz="2000" b="1" dirty="0" err="1" smtClean="0">
              <a:latin typeface="Times New Roman" pitchFamily="18" charset="0"/>
              <a:cs typeface="Times New Roman" pitchFamily="18" charset="0"/>
            </a:rPr>
            <a:t>Xã</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hội</a:t>
          </a:r>
          <a:endParaRPr lang="en-GB" sz="2000" b="1" dirty="0">
            <a:latin typeface="Times New Roman" pitchFamily="18" charset="0"/>
            <a:cs typeface="Times New Roman" pitchFamily="18" charset="0"/>
          </a:endParaRPr>
        </a:p>
      </dgm:t>
    </dgm:pt>
    <dgm:pt modelId="{C50B3DE1-3E95-4811-BC21-009211B9CFA8}" type="parTrans" cxnId="{3B0AAA5E-470E-4E5A-9ACE-4AECAB6D76C9}">
      <dgm:prSet/>
      <dgm:spPr/>
      <dgm:t>
        <a:bodyPr/>
        <a:lstStyle/>
        <a:p>
          <a:endParaRPr lang="en-GB"/>
        </a:p>
      </dgm:t>
    </dgm:pt>
    <dgm:pt modelId="{51F8DB1E-8B1A-40AD-8785-13826406F3C0}" type="sibTrans" cxnId="{3B0AAA5E-470E-4E5A-9ACE-4AECAB6D76C9}">
      <dgm:prSet/>
      <dgm:spPr/>
      <dgm:t>
        <a:bodyPr/>
        <a:lstStyle/>
        <a:p>
          <a:endParaRPr lang="en-GB"/>
        </a:p>
      </dgm:t>
    </dgm:pt>
    <dgm:pt modelId="{A7BFAAB3-B2B5-4817-A16E-D15CFED3F411}">
      <dgm:prSet phldrT="[Text]" custT="1"/>
      <dgm:spPr/>
      <dgm:t>
        <a:bodyPr/>
        <a:lstStyle/>
        <a:p>
          <a:r>
            <a:rPr lang="en-GB" sz="2000" dirty="0" err="1" smtClean="0">
              <a:latin typeface="Times New Roman" pitchFamily="18" charset="0"/>
              <a:cs typeface="Times New Roman" pitchFamily="18" charset="0"/>
            </a:rPr>
            <a:t>Thống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nhất</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hoạt</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động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giáo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dục</a:t>
          </a:r>
          <a:endParaRPr lang="en-GB" sz="2000" dirty="0">
            <a:latin typeface="Times New Roman" pitchFamily="18" charset="0"/>
            <a:cs typeface="Times New Roman" pitchFamily="18" charset="0"/>
          </a:endParaRPr>
        </a:p>
      </dgm:t>
    </dgm:pt>
    <dgm:pt modelId="{05747C9E-BFCC-4F96-9B6C-A8C0EAB35C19}" type="parTrans" cxnId="{58FFA2C6-3792-4618-82F1-DB5D29B497A3}">
      <dgm:prSet/>
      <dgm:spPr/>
      <dgm:t>
        <a:bodyPr/>
        <a:lstStyle/>
        <a:p>
          <a:endParaRPr lang="en-GB"/>
        </a:p>
      </dgm:t>
    </dgm:pt>
    <dgm:pt modelId="{9751EACA-0879-4671-88A6-09FDC170E7AD}" type="sibTrans" cxnId="{58FFA2C6-3792-4618-82F1-DB5D29B497A3}">
      <dgm:prSet/>
      <dgm:spPr/>
      <dgm:t>
        <a:bodyPr/>
        <a:lstStyle/>
        <a:p>
          <a:endParaRPr lang="en-GB"/>
        </a:p>
      </dgm:t>
    </dgm:pt>
    <dgm:pt modelId="{E712ABEE-CEA3-4596-AC97-3644C9FB492B}" type="pres">
      <dgm:prSet presAssocID="{A619FF91-7F21-40D6-BB33-C7BB76050827}" presName="Name0" presStyleCnt="0">
        <dgm:presLayoutVars>
          <dgm:dir/>
          <dgm:animLvl val="lvl"/>
          <dgm:resizeHandles val="exact"/>
        </dgm:presLayoutVars>
      </dgm:prSet>
      <dgm:spPr/>
      <dgm:t>
        <a:bodyPr/>
        <a:lstStyle/>
        <a:p>
          <a:endParaRPr lang="en-GB"/>
        </a:p>
      </dgm:t>
    </dgm:pt>
    <dgm:pt modelId="{6CC9083E-FD78-4DBC-868E-1F0F997D85DA}" type="pres">
      <dgm:prSet presAssocID="{2BDFA7D6-C478-4B94-BCDE-D877BE4A87F3}" presName="linNode" presStyleCnt="0"/>
      <dgm:spPr/>
      <dgm:t>
        <a:bodyPr/>
        <a:lstStyle/>
        <a:p>
          <a:endParaRPr lang="en-GB"/>
        </a:p>
      </dgm:t>
    </dgm:pt>
    <dgm:pt modelId="{D5A3550C-0754-4741-BCAF-F38AEA4FB0A9}" type="pres">
      <dgm:prSet presAssocID="{2BDFA7D6-C478-4B94-BCDE-D877BE4A87F3}" presName="parentText" presStyleLbl="node1" presStyleIdx="0" presStyleCnt="4" custLinFactNeighborY="14987">
        <dgm:presLayoutVars>
          <dgm:chMax val="1"/>
          <dgm:bulletEnabled val="1"/>
        </dgm:presLayoutVars>
      </dgm:prSet>
      <dgm:spPr/>
      <dgm:t>
        <a:bodyPr/>
        <a:lstStyle/>
        <a:p>
          <a:endParaRPr lang="en-GB"/>
        </a:p>
      </dgm:t>
    </dgm:pt>
    <dgm:pt modelId="{30C6A73A-4874-44A3-89D4-89351772EFED}" type="pres">
      <dgm:prSet presAssocID="{2BDFA7D6-C478-4B94-BCDE-D877BE4A87F3}" presName="descendantText" presStyleLbl="alignAccFollowNode1" presStyleIdx="0" presStyleCnt="3" custScaleY="154008" custLinFactNeighborX="1480" custLinFactNeighborY="34297">
        <dgm:presLayoutVars>
          <dgm:bulletEnabled val="1"/>
        </dgm:presLayoutVars>
      </dgm:prSet>
      <dgm:spPr/>
      <dgm:t>
        <a:bodyPr/>
        <a:lstStyle/>
        <a:p>
          <a:endParaRPr lang="en-GB"/>
        </a:p>
      </dgm:t>
    </dgm:pt>
    <dgm:pt modelId="{9BECB21C-D8B1-47A1-8037-6D1649FC57FB}" type="pres">
      <dgm:prSet presAssocID="{7F968EC6-A5EA-4583-AD22-31036DBE4EE1}" presName="sp" presStyleCnt="0"/>
      <dgm:spPr/>
      <dgm:t>
        <a:bodyPr/>
        <a:lstStyle/>
        <a:p>
          <a:endParaRPr lang="en-GB"/>
        </a:p>
      </dgm:t>
    </dgm:pt>
    <dgm:pt modelId="{46AA2BFF-ACB6-4766-ABBC-9111FDEC9C7F}" type="pres">
      <dgm:prSet presAssocID="{CB2EDA90-D47F-4140-9263-BCF9368FE2CC}" presName="linNode" presStyleCnt="0"/>
      <dgm:spPr/>
      <dgm:t>
        <a:bodyPr/>
        <a:lstStyle/>
        <a:p>
          <a:endParaRPr lang="en-GB"/>
        </a:p>
      </dgm:t>
    </dgm:pt>
    <dgm:pt modelId="{D9B995B2-C046-4999-809F-4AF54FFBE630}" type="pres">
      <dgm:prSet presAssocID="{CB2EDA90-D47F-4140-9263-BCF9368FE2CC}" presName="parentText" presStyleLbl="node1" presStyleIdx="1" presStyleCnt="4">
        <dgm:presLayoutVars>
          <dgm:chMax val="1"/>
          <dgm:bulletEnabled val="1"/>
        </dgm:presLayoutVars>
      </dgm:prSet>
      <dgm:spPr/>
      <dgm:t>
        <a:bodyPr/>
        <a:lstStyle/>
        <a:p>
          <a:endParaRPr lang="en-GB"/>
        </a:p>
      </dgm:t>
    </dgm:pt>
    <dgm:pt modelId="{2A98C5F4-81A6-470B-81D1-73A9B9181601}" type="pres">
      <dgm:prSet presAssocID="{CB2EDA90-D47F-4140-9263-BCF9368FE2CC}" presName="descendantText" presStyleLbl="alignAccFollowNode1" presStyleIdx="1" presStyleCnt="3" custLinFactNeighborX="-603" custLinFactNeighborY="18733">
        <dgm:presLayoutVars>
          <dgm:bulletEnabled val="1"/>
        </dgm:presLayoutVars>
      </dgm:prSet>
      <dgm:spPr/>
      <dgm:t>
        <a:bodyPr/>
        <a:lstStyle/>
        <a:p>
          <a:endParaRPr lang="en-GB"/>
        </a:p>
      </dgm:t>
    </dgm:pt>
    <dgm:pt modelId="{6D2FD9F5-2FA6-49B0-A95B-30F637A51D87}" type="pres">
      <dgm:prSet presAssocID="{41A8213A-B85B-44F9-ADDB-7C4E0171FB2C}" presName="sp" presStyleCnt="0"/>
      <dgm:spPr/>
      <dgm:t>
        <a:bodyPr/>
        <a:lstStyle/>
        <a:p>
          <a:endParaRPr lang="en-GB"/>
        </a:p>
      </dgm:t>
    </dgm:pt>
    <dgm:pt modelId="{8B7C1940-6DDA-48CA-B17C-A4EB4F719A03}" type="pres">
      <dgm:prSet presAssocID="{E0B1D9D8-2846-4455-86B9-50531D590D1C}" presName="linNode" presStyleCnt="0"/>
      <dgm:spPr/>
      <dgm:t>
        <a:bodyPr/>
        <a:lstStyle/>
        <a:p>
          <a:endParaRPr lang="en-GB"/>
        </a:p>
      </dgm:t>
    </dgm:pt>
    <dgm:pt modelId="{8600B618-3176-4F11-A7BD-002AFE3E5981}" type="pres">
      <dgm:prSet presAssocID="{E0B1D9D8-2846-4455-86B9-50531D590D1C}" presName="parentText" presStyleLbl="node1" presStyleIdx="2" presStyleCnt="4">
        <dgm:presLayoutVars>
          <dgm:chMax val="1"/>
          <dgm:bulletEnabled val="1"/>
        </dgm:presLayoutVars>
      </dgm:prSet>
      <dgm:spPr/>
      <dgm:t>
        <a:bodyPr/>
        <a:lstStyle/>
        <a:p>
          <a:endParaRPr lang="en-GB"/>
        </a:p>
      </dgm:t>
    </dgm:pt>
    <dgm:pt modelId="{73112964-94F8-43EB-A67B-685C93DCF1C3}" type="pres">
      <dgm:prSet presAssocID="{E0B1D9D8-2846-4455-86B9-50531D590D1C}" presName="descendantText" presStyleLbl="alignAccFollowNode1" presStyleIdx="2" presStyleCnt="3" custLinFactNeighborX="-8147" custLinFactNeighborY="52151">
        <dgm:presLayoutVars>
          <dgm:bulletEnabled val="1"/>
        </dgm:presLayoutVars>
      </dgm:prSet>
      <dgm:spPr/>
      <dgm:t>
        <a:bodyPr/>
        <a:lstStyle/>
        <a:p>
          <a:endParaRPr lang="en-GB"/>
        </a:p>
      </dgm:t>
    </dgm:pt>
    <dgm:pt modelId="{F5268623-4D82-4676-90DD-C9104E2B0DE4}" type="pres">
      <dgm:prSet presAssocID="{F804C136-B477-4E0C-ACCB-E22675D87E4B}" presName="sp" presStyleCnt="0"/>
      <dgm:spPr/>
      <dgm:t>
        <a:bodyPr/>
        <a:lstStyle/>
        <a:p>
          <a:endParaRPr lang="en-GB"/>
        </a:p>
      </dgm:t>
    </dgm:pt>
    <dgm:pt modelId="{C6731BC4-D67B-465E-A193-64A2BF1DAC96}" type="pres">
      <dgm:prSet presAssocID="{20BA66DD-87B5-4D92-9686-64CF888EF255}" presName="linNode" presStyleCnt="0"/>
      <dgm:spPr/>
      <dgm:t>
        <a:bodyPr/>
        <a:lstStyle/>
        <a:p>
          <a:endParaRPr lang="en-GB"/>
        </a:p>
      </dgm:t>
    </dgm:pt>
    <dgm:pt modelId="{3E412060-3110-4FBD-BA5B-6455C56393F6}" type="pres">
      <dgm:prSet presAssocID="{20BA66DD-87B5-4D92-9686-64CF888EF255}" presName="parentText" presStyleLbl="node1" presStyleIdx="3" presStyleCnt="4">
        <dgm:presLayoutVars>
          <dgm:chMax val="1"/>
          <dgm:bulletEnabled val="1"/>
        </dgm:presLayoutVars>
      </dgm:prSet>
      <dgm:spPr/>
      <dgm:t>
        <a:bodyPr/>
        <a:lstStyle/>
        <a:p>
          <a:endParaRPr lang="en-GB"/>
        </a:p>
      </dgm:t>
    </dgm:pt>
  </dgm:ptLst>
  <dgm:cxnLst>
    <dgm:cxn modelId="{E1C11CE0-EDDF-4E8F-B253-0AF0B9E33B86}" srcId="{A619FF91-7F21-40D6-BB33-C7BB76050827}" destId="{E0B1D9D8-2846-4455-86B9-50531D590D1C}" srcOrd="2" destOrd="0" parTransId="{5283C8C5-173E-4DA4-9A42-915E3D4D7418}" sibTransId="{F804C136-B477-4E0C-ACCB-E22675D87E4B}"/>
    <dgm:cxn modelId="{677CBA91-C96A-4E82-97FA-8A853CE9901F}" type="presOf" srcId="{CB2EDA90-D47F-4140-9263-BCF9368FE2CC}" destId="{D9B995B2-C046-4999-809F-4AF54FFBE630}" srcOrd="0" destOrd="0" presId="urn:microsoft.com/office/officeart/2005/8/layout/vList5"/>
    <dgm:cxn modelId="{28939D0C-4FFB-4EC9-A44F-BAB2641E0213}" type="presOf" srcId="{E0B1D9D8-2846-4455-86B9-50531D590D1C}" destId="{8600B618-3176-4F11-A7BD-002AFE3E5981}" srcOrd="0" destOrd="0" presId="urn:microsoft.com/office/officeart/2005/8/layout/vList5"/>
    <dgm:cxn modelId="{3B0AAA5E-470E-4E5A-9ACE-4AECAB6D76C9}" srcId="{A619FF91-7F21-40D6-BB33-C7BB76050827}" destId="{20BA66DD-87B5-4D92-9686-64CF888EF255}" srcOrd="3" destOrd="0" parTransId="{C50B3DE1-3E95-4811-BC21-009211B9CFA8}" sibTransId="{51F8DB1E-8B1A-40AD-8785-13826406F3C0}"/>
    <dgm:cxn modelId="{E7DB06DC-793B-4C0D-ABF6-64CFC81785BF}" type="presOf" srcId="{C117700E-81B7-4217-8ACC-A6A29224002F}" destId="{30C6A73A-4874-44A3-89D4-89351772EFED}" srcOrd="0" destOrd="1" presId="urn:microsoft.com/office/officeart/2005/8/layout/vList5"/>
    <dgm:cxn modelId="{12F07953-4B2D-493D-B655-CB33FEEB8B41}" srcId="{A619FF91-7F21-40D6-BB33-C7BB76050827}" destId="{2BDFA7D6-C478-4B94-BCDE-D877BE4A87F3}" srcOrd="0" destOrd="0" parTransId="{00A63B41-5B3F-4178-9662-E94C02862EAC}" sibTransId="{7F968EC6-A5EA-4583-AD22-31036DBE4EE1}"/>
    <dgm:cxn modelId="{ADAD3275-3C6C-4CDB-8095-BF43B95DD954}" srcId="{A619FF91-7F21-40D6-BB33-C7BB76050827}" destId="{CB2EDA90-D47F-4140-9263-BCF9368FE2CC}" srcOrd="1" destOrd="0" parTransId="{D67E110A-0D4C-40E2-A540-DAABEF5B3D4C}" sibTransId="{41A8213A-B85B-44F9-ADDB-7C4E0171FB2C}"/>
    <dgm:cxn modelId="{A8160650-9FEF-4029-A151-D954AF67F775}" srcId="{2BDFA7D6-C478-4B94-BCDE-D877BE4A87F3}" destId="{55F76DE3-8A03-4B60-B63C-274F840BDE52}" srcOrd="0" destOrd="0" parTransId="{A0143E6C-6321-4C13-AAB7-7A88BE276C39}" sibTransId="{7DFB1B10-A1C3-4802-885B-FD5F3C337AF3}"/>
    <dgm:cxn modelId="{AC405B74-658C-4251-A837-C204A1288890}" type="presOf" srcId="{A7BFAAB3-B2B5-4817-A16E-D15CFED3F411}" destId="{73112964-94F8-43EB-A67B-685C93DCF1C3}" srcOrd="0" destOrd="1" presId="urn:microsoft.com/office/officeart/2005/8/layout/vList5"/>
    <dgm:cxn modelId="{58FFA2C6-3792-4618-82F1-DB5D29B497A3}" srcId="{E0B1D9D8-2846-4455-86B9-50531D590D1C}" destId="{A7BFAAB3-B2B5-4817-A16E-D15CFED3F411}" srcOrd="1" destOrd="0" parTransId="{05747C9E-BFCC-4F96-9B6C-A8C0EAB35C19}" sibTransId="{9751EACA-0879-4671-88A6-09FDC170E7AD}"/>
    <dgm:cxn modelId="{93029619-9BF9-499B-A1F7-939F6F655732}" type="presOf" srcId="{20BA66DD-87B5-4D92-9686-64CF888EF255}" destId="{3E412060-3110-4FBD-BA5B-6455C56393F6}" srcOrd="0" destOrd="0" presId="urn:microsoft.com/office/officeart/2005/8/layout/vList5"/>
    <dgm:cxn modelId="{DB00F396-0D4E-4C99-A420-4749173A8B22}" type="presOf" srcId="{AEF0605B-4853-4081-813A-966586581534}" destId="{73112964-94F8-43EB-A67B-685C93DCF1C3}" srcOrd="0" destOrd="0" presId="urn:microsoft.com/office/officeart/2005/8/layout/vList5"/>
    <dgm:cxn modelId="{F808DFE4-2CA0-4E63-822C-ED584B4C26BD}" type="presOf" srcId="{6BBA9181-7553-4EE6-AD4A-403E32DB5539}" destId="{2A98C5F4-81A6-470B-81D1-73A9B9181601}" srcOrd="0" destOrd="0" presId="urn:microsoft.com/office/officeart/2005/8/layout/vList5"/>
    <dgm:cxn modelId="{46B38F9C-F972-4CE7-B184-1BF6720F1F2A}" type="presOf" srcId="{55F76DE3-8A03-4B60-B63C-274F840BDE52}" destId="{30C6A73A-4874-44A3-89D4-89351772EFED}" srcOrd="0" destOrd="0" presId="urn:microsoft.com/office/officeart/2005/8/layout/vList5"/>
    <dgm:cxn modelId="{24630D20-72E2-410A-B546-8D375A5C9AAD}" type="presOf" srcId="{A619FF91-7F21-40D6-BB33-C7BB76050827}" destId="{E712ABEE-CEA3-4596-AC97-3644C9FB492B}" srcOrd="0" destOrd="0" presId="urn:microsoft.com/office/officeart/2005/8/layout/vList5"/>
    <dgm:cxn modelId="{15983680-ADFF-472A-9F85-39DFDB92350B}" srcId="{2BDFA7D6-C478-4B94-BCDE-D877BE4A87F3}" destId="{C117700E-81B7-4217-8ACC-A6A29224002F}" srcOrd="1" destOrd="0" parTransId="{30968E2F-2D45-4FAB-99E8-2531576208AC}" sibTransId="{863BB58B-EE4A-4CDC-83B3-3D3199179A0B}"/>
    <dgm:cxn modelId="{79EA48FD-6214-4D85-8E40-F92BA9381CDA}" srcId="{E0B1D9D8-2846-4455-86B9-50531D590D1C}" destId="{AEF0605B-4853-4081-813A-966586581534}" srcOrd="0" destOrd="0" parTransId="{9E45AC58-24C5-45B0-B417-05213FCCC7E0}" sibTransId="{C9BA41FE-5F38-49E4-8534-E33817112967}"/>
    <dgm:cxn modelId="{33DC516F-CE73-477F-AE5E-6279BF894777}" srcId="{CB2EDA90-D47F-4140-9263-BCF9368FE2CC}" destId="{6BBA9181-7553-4EE6-AD4A-403E32DB5539}" srcOrd="0" destOrd="0" parTransId="{20800ED3-E62B-4CF0-916F-00ECBDC997E4}" sibTransId="{0E4D4F08-361C-469F-A7F8-76994CF3EA44}"/>
    <dgm:cxn modelId="{15037FBF-59C9-456E-A2A9-5563EDB9E2BC}" type="presOf" srcId="{2BDFA7D6-C478-4B94-BCDE-D877BE4A87F3}" destId="{D5A3550C-0754-4741-BCAF-F38AEA4FB0A9}" srcOrd="0" destOrd="0" presId="urn:microsoft.com/office/officeart/2005/8/layout/vList5"/>
    <dgm:cxn modelId="{1CF61D2B-B066-4F8B-9D85-5F39247BCADC}" type="presParOf" srcId="{E712ABEE-CEA3-4596-AC97-3644C9FB492B}" destId="{6CC9083E-FD78-4DBC-868E-1F0F997D85DA}" srcOrd="0" destOrd="0" presId="urn:microsoft.com/office/officeart/2005/8/layout/vList5"/>
    <dgm:cxn modelId="{1E2C1919-240D-4EDD-8025-AB4676B0B2FE}" type="presParOf" srcId="{6CC9083E-FD78-4DBC-868E-1F0F997D85DA}" destId="{D5A3550C-0754-4741-BCAF-F38AEA4FB0A9}" srcOrd="0" destOrd="0" presId="urn:microsoft.com/office/officeart/2005/8/layout/vList5"/>
    <dgm:cxn modelId="{5E15D50C-8EF2-4A50-A4CE-99FB1C035647}" type="presParOf" srcId="{6CC9083E-FD78-4DBC-868E-1F0F997D85DA}" destId="{30C6A73A-4874-44A3-89D4-89351772EFED}" srcOrd="1" destOrd="0" presId="urn:microsoft.com/office/officeart/2005/8/layout/vList5"/>
    <dgm:cxn modelId="{37F9803F-118B-4C15-A5E3-17CF2B44A0A6}" type="presParOf" srcId="{E712ABEE-CEA3-4596-AC97-3644C9FB492B}" destId="{9BECB21C-D8B1-47A1-8037-6D1649FC57FB}" srcOrd="1" destOrd="0" presId="urn:microsoft.com/office/officeart/2005/8/layout/vList5"/>
    <dgm:cxn modelId="{2901B96A-730A-4A08-A0FA-AF6A1099105A}" type="presParOf" srcId="{E712ABEE-CEA3-4596-AC97-3644C9FB492B}" destId="{46AA2BFF-ACB6-4766-ABBC-9111FDEC9C7F}" srcOrd="2" destOrd="0" presId="urn:microsoft.com/office/officeart/2005/8/layout/vList5"/>
    <dgm:cxn modelId="{2BB51FE2-9710-435D-81CF-DC795D7F0EED}" type="presParOf" srcId="{46AA2BFF-ACB6-4766-ABBC-9111FDEC9C7F}" destId="{D9B995B2-C046-4999-809F-4AF54FFBE630}" srcOrd="0" destOrd="0" presId="urn:microsoft.com/office/officeart/2005/8/layout/vList5"/>
    <dgm:cxn modelId="{37D1C1E7-920C-424E-BC3D-98E472C9056B}" type="presParOf" srcId="{46AA2BFF-ACB6-4766-ABBC-9111FDEC9C7F}" destId="{2A98C5F4-81A6-470B-81D1-73A9B9181601}" srcOrd="1" destOrd="0" presId="urn:microsoft.com/office/officeart/2005/8/layout/vList5"/>
    <dgm:cxn modelId="{F63CF819-C646-4A4A-88CC-AEB17D85BCB3}" type="presParOf" srcId="{E712ABEE-CEA3-4596-AC97-3644C9FB492B}" destId="{6D2FD9F5-2FA6-49B0-A95B-30F637A51D87}" srcOrd="3" destOrd="0" presId="urn:microsoft.com/office/officeart/2005/8/layout/vList5"/>
    <dgm:cxn modelId="{A7F02DC1-7C00-4F7A-A16C-30B1BDF44149}" type="presParOf" srcId="{E712ABEE-CEA3-4596-AC97-3644C9FB492B}" destId="{8B7C1940-6DDA-48CA-B17C-A4EB4F719A03}" srcOrd="4" destOrd="0" presId="urn:microsoft.com/office/officeart/2005/8/layout/vList5"/>
    <dgm:cxn modelId="{C1D87B10-1A73-49CD-9F72-CC6ED47E6DE2}" type="presParOf" srcId="{8B7C1940-6DDA-48CA-B17C-A4EB4F719A03}" destId="{8600B618-3176-4F11-A7BD-002AFE3E5981}" srcOrd="0" destOrd="0" presId="urn:microsoft.com/office/officeart/2005/8/layout/vList5"/>
    <dgm:cxn modelId="{C82792C4-DD7C-47BB-B396-528716C19699}" type="presParOf" srcId="{8B7C1940-6DDA-48CA-B17C-A4EB4F719A03}" destId="{73112964-94F8-43EB-A67B-685C93DCF1C3}" srcOrd="1" destOrd="0" presId="urn:microsoft.com/office/officeart/2005/8/layout/vList5"/>
    <dgm:cxn modelId="{CB91337F-F3F2-4C78-B19F-A6D445949831}" type="presParOf" srcId="{E712ABEE-CEA3-4596-AC97-3644C9FB492B}" destId="{F5268623-4D82-4676-90DD-C9104E2B0DE4}" srcOrd="5" destOrd="0" presId="urn:microsoft.com/office/officeart/2005/8/layout/vList5"/>
    <dgm:cxn modelId="{BA847B6E-776F-4D68-895F-3B1F9F5E52BD}" type="presParOf" srcId="{E712ABEE-CEA3-4596-AC97-3644C9FB492B}" destId="{C6731BC4-D67B-465E-A193-64A2BF1DAC96}" srcOrd="6" destOrd="0" presId="urn:microsoft.com/office/officeart/2005/8/layout/vList5"/>
    <dgm:cxn modelId="{158ED80E-D4B0-42DE-B848-19A94D87CF80}" type="presParOf" srcId="{C6731BC4-D67B-465E-A193-64A2BF1DAC96}" destId="{3E412060-3110-4FBD-BA5B-6455C56393F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35F3BC-0F42-4C28-AFA5-05F674625F67}" type="doc">
      <dgm:prSet loTypeId="urn:microsoft.com/office/officeart/2005/8/layout/pyramid2" loCatId="pyramid" qsTypeId="urn:microsoft.com/office/officeart/2005/8/quickstyle/3d7" qsCatId="3D" csTypeId="urn:microsoft.com/office/officeart/2005/8/colors/accent1_2" csCatId="accent1" phldr="1"/>
      <dgm:spPr/>
    </dgm:pt>
    <dgm:pt modelId="{1C787C22-861F-43B0-9F1D-7BCC61FF11E8}">
      <dgm:prSet phldrT="[Text]"/>
      <dgm:spPr/>
      <dgm:t>
        <a:bodyPr/>
        <a:lstStyle/>
        <a:p>
          <a:r>
            <a:rPr lang="en-GB" b="1" u="sng" dirty="0" err="1" smtClean="0">
              <a:latin typeface="Times New Roman" pitchFamily="18" charset="0"/>
              <a:cs typeface="Times New Roman" pitchFamily="18" charset="0"/>
            </a:rPr>
            <a:t>Hoạt</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động</a:t>
          </a:r>
          <a:r>
            <a:rPr lang="en-GB" b="1" u="sng" dirty="0" smtClean="0">
              <a:latin typeface="Times New Roman" pitchFamily="18" charset="0"/>
              <a:cs typeface="Times New Roman" pitchFamily="18" charset="0"/>
            </a:rPr>
            <a:t> HTTL </a:t>
          </a:r>
          <a:r>
            <a:rPr lang="en-GB" b="1" u="sng" dirty="0" err="1" smtClean="0">
              <a:latin typeface="Times New Roman" pitchFamily="18" charset="0"/>
              <a:cs typeface="Times New Roman" pitchFamily="18" charset="0"/>
            </a:rPr>
            <a:t>chuyên</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sâu</a:t>
          </a:r>
          <a:r>
            <a:rPr lang="en-GB" b="1" u="sng"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(can </a:t>
          </a:r>
          <a:r>
            <a:rPr lang="en-GB" dirty="0" err="1" smtClean="0">
              <a:latin typeface="Times New Roman" pitchFamily="18" charset="0"/>
              <a:cs typeface="Times New Roman" pitchFamily="18" charset="0"/>
            </a:rPr>
            <a:t>thiệp</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sâu</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chuyên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nghiệp</a:t>
          </a:r>
          <a:r>
            <a:rPr lang="en-GB" dirty="0" smtClean="0">
              <a:latin typeface="Times New Roman" pitchFamily="18" charset="0"/>
              <a:cs typeface="Times New Roman" pitchFamily="18" charset="0"/>
            </a:rPr>
            <a:t>): 1-5% HS</a:t>
          </a:r>
          <a:endParaRPr lang="en-GB" dirty="0">
            <a:latin typeface="Times New Roman" pitchFamily="18" charset="0"/>
            <a:cs typeface="Times New Roman" pitchFamily="18" charset="0"/>
          </a:endParaRPr>
        </a:p>
      </dgm:t>
    </dgm:pt>
    <dgm:pt modelId="{E61DE9BF-1AAD-45CD-A220-DE63D4CF797A}" type="parTrans" cxnId="{E8FE0661-C60F-4998-A1DC-2895BF911241}">
      <dgm:prSet/>
      <dgm:spPr/>
      <dgm:t>
        <a:bodyPr/>
        <a:lstStyle/>
        <a:p>
          <a:endParaRPr lang="en-GB"/>
        </a:p>
      </dgm:t>
    </dgm:pt>
    <dgm:pt modelId="{22174CE5-92B1-413C-85CB-DB92B056FFB2}" type="sibTrans" cxnId="{E8FE0661-C60F-4998-A1DC-2895BF911241}">
      <dgm:prSet/>
      <dgm:spPr/>
      <dgm:t>
        <a:bodyPr/>
        <a:lstStyle/>
        <a:p>
          <a:endParaRPr lang="en-GB"/>
        </a:p>
      </dgm:t>
    </dgm:pt>
    <dgm:pt modelId="{91C642A9-45F1-4B8D-AD51-ECE6532C0A4A}">
      <dgm:prSet phldrT="[Text]"/>
      <dgm:spPr/>
      <dgm:t>
        <a:bodyPr/>
        <a:lstStyle/>
        <a:p>
          <a:r>
            <a:rPr lang="en-GB" b="1" u="sng" dirty="0" err="1" smtClean="0">
              <a:latin typeface="Times New Roman" pitchFamily="18" charset="0"/>
              <a:cs typeface="Times New Roman" pitchFamily="18" charset="0"/>
            </a:rPr>
            <a:t>Hoạt</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động</a:t>
          </a:r>
          <a:r>
            <a:rPr lang="en-GB" b="1" u="sng" dirty="0" smtClean="0">
              <a:latin typeface="Times New Roman" pitchFamily="18" charset="0"/>
              <a:cs typeface="Times New Roman" pitchFamily="18" charset="0"/>
            </a:rPr>
            <a:t> HTTL </a:t>
          </a:r>
          <a:r>
            <a:rPr lang="en-GB" b="1" u="sng" dirty="0" err="1" smtClean="0">
              <a:latin typeface="Times New Roman" pitchFamily="18" charset="0"/>
              <a:cs typeface="Times New Roman" pitchFamily="18" charset="0"/>
            </a:rPr>
            <a:t>cho</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nhóm</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mục</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tiêu</a:t>
          </a:r>
          <a:r>
            <a:rPr lang="en-GB" b="1" u="sng"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Hỗ</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trợ</a:t>
          </a:r>
          <a:r>
            <a:rPr lang="en-GB" dirty="0" smtClean="0">
              <a:latin typeface="Times New Roman" pitchFamily="18" charset="0"/>
              <a:cs typeface="Times New Roman" pitchFamily="18" charset="0"/>
            </a:rPr>
            <a:t>, can </a:t>
          </a:r>
          <a:r>
            <a:rPr lang="en-GB" dirty="0" err="1" smtClean="0">
              <a:latin typeface="Times New Roman" pitchFamily="18" charset="0"/>
              <a:cs typeface="Times New Roman" pitchFamily="18" charset="0"/>
            </a:rPr>
            <a:t>thiệp</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sớm</a:t>
          </a:r>
          <a:r>
            <a:rPr lang="en-GB" dirty="0" smtClean="0">
              <a:latin typeface="Times New Roman" pitchFamily="18" charset="0"/>
              <a:cs typeface="Times New Roman" pitchFamily="18" charset="0"/>
            </a:rPr>
            <a:t>): 10-15% HS</a:t>
          </a:r>
          <a:endParaRPr lang="en-GB" dirty="0">
            <a:latin typeface="Times New Roman" pitchFamily="18" charset="0"/>
            <a:cs typeface="Times New Roman" pitchFamily="18" charset="0"/>
          </a:endParaRPr>
        </a:p>
      </dgm:t>
    </dgm:pt>
    <dgm:pt modelId="{A96972D1-33A6-4E11-9DB3-89AC7911E7B7}" type="parTrans" cxnId="{DA13413F-5F71-4643-BD1E-344E01DA5A68}">
      <dgm:prSet/>
      <dgm:spPr/>
      <dgm:t>
        <a:bodyPr/>
        <a:lstStyle/>
        <a:p>
          <a:endParaRPr lang="en-GB"/>
        </a:p>
      </dgm:t>
    </dgm:pt>
    <dgm:pt modelId="{477F2AAF-C7BF-4615-8C54-16C8483E268D}" type="sibTrans" cxnId="{DA13413F-5F71-4643-BD1E-344E01DA5A68}">
      <dgm:prSet/>
      <dgm:spPr/>
      <dgm:t>
        <a:bodyPr/>
        <a:lstStyle/>
        <a:p>
          <a:endParaRPr lang="en-GB"/>
        </a:p>
      </dgm:t>
    </dgm:pt>
    <dgm:pt modelId="{5F07F848-F609-4943-BB3F-A71AFF7D7443}">
      <dgm:prSet phldrT="[Text]"/>
      <dgm:spPr/>
      <dgm:t>
        <a:bodyPr/>
        <a:lstStyle/>
        <a:p>
          <a:r>
            <a:rPr lang="en-GB" b="1" u="sng" dirty="0" err="1" smtClean="0">
              <a:latin typeface="Times New Roman" pitchFamily="18" charset="0"/>
              <a:cs typeface="Times New Roman" pitchFamily="18" charset="0"/>
            </a:rPr>
            <a:t>Hoạt</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động</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dịch</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vụ</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phổ</a:t>
          </a:r>
          <a:r>
            <a:rPr lang="en-GB" b="1" u="sng" dirty="0" smtClean="0">
              <a:latin typeface="Times New Roman" pitchFamily="18" charset="0"/>
              <a:cs typeface="Times New Roman" pitchFamily="18" charset="0"/>
            </a:rPr>
            <a:t> </a:t>
          </a:r>
          <a:r>
            <a:rPr lang="en-GB" b="1" u="sng" dirty="0" err="1" smtClean="0">
              <a:latin typeface="Times New Roman" pitchFamily="18" charset="0"/>
              <a:cs typeface="Times New Roman" pitchFamily="18" charset="0"/>
            </a:rPr>
            <a:t>biến</a:t>
          </a:r>
          <a:r>
            <a:rPr lang="en-GB" b="1" u="sng" dirty="0" smtClean="0">
              <a:latin typeface="Times New Roman" pitchFamily="18" charset="0"/>
              <a:cs typeface="Times New Roman" pitchFamily="18" charset="0"/>
            </a:rPr>
            <a:t> </a:t>
          </a:r>
          <a:r>
            <a:rPr lang="en-GB" u="sng" dirty="0" smtClean="0">
              <a:latin typeface="Times New Roman" pitchFamily="18" charset="0"/>
              <a:cs typeface="Times New Roman" pitchFamily="18" charset="0"/>
            </a:rPr>
            <a:t>(</a:t>
          </a:r>
          <a:r>
            <a:rPr lang="en-GB" u="sng" dirty="0" err="1" smtClean="0">
              <a:latin typeface="Times New Roman" pitchFamily="18" charset="0"/>
              <a:cs typeface="Times New Roman" pitchFamily="18" charset="0"/>
            </a:rPr>
            <a:t>phòng</a:t>
          </a:r>
          <a:r>
            <a:rPr lang="en-GB" u="sng" dirty="0" smtClean="0">
              <a:latin typeface="Times New Roman" pitchFamily="18" charset="0"/>
              <a:cs typeface="Times New Roman" pitchFamily="18" charset="0"/>
            </a:rPr>
            <a:t> </a:t>
          </a:r>
          <a:r>
            <a:rPr lang="en-GB" u="sng" dirty="0" err="1" smtClean="0">
              <a:latin typeface="Times New Roman" pitchFamily="18" charset="0"/>
              <a:cs typeface="Times New Roman" pitchFamily="18" charset="0"/>
            </a:rPr>
            <a:t>ngừa</a:t>
          </a:r>
          <a:r>
            <a:rPr lang="en-GB" u="sng"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80% HS </a:t>
          </a:r>
          <a:r>
            <a:rPr lang="en-GB" dirty="0" err="1" smtClean="0">
              <a:latin typeface="Times New Roman" pitchFamily="18" charset="0"/>
              <a:cs typeface="Times New Roman" pitchFamily="18" charset="0"/>
            </a:rPr>
            <a:t>toàn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trường</a:t>
          </a:r>
          <a:endParaRPr lang="en-GB" dirty="0">
            <a:latin typeface="Times New Roman" pitchFamily="18" charset="0"/>
            <a:cs typeface="Times New Roman" pitchFamily="18" charset="0"/>
          </a:endParaRPr>
        </a:p>
      </dgm:t>
    </dgm:pt>
    <dgm:pt modelId="{79BBDFF2-FE5F-4C4E-9694-FD50061F2E3F}" type="parTrans" cxnId="{8E08B992-236E-4489-85E9-F0493CF36EED}">
      <dgm:prSet/>
      <dgm:spPr/>
      <dgm:t>
        <a:bodyPr/>
        <a:lstStyle/>
        <a:p>
          <a:endParaRPr lang="en-GB"/>
        </a:p>
      </dgm:t>
    </dgm:pt>
    <dgm:pt modelId="{AA736FCB-B777-4CCC-8D52-7CE3F7D7F9F5}" type="sibTrans" cxnId="{8E08B992-236E-4489-85E9-F0493CF36EED}">
      <dgm:prSet/>
      <dgm:spPr/>
      <dgm:t>
        <a:bodyPr/>
        <a:lstStyle/>
        <a:p>
          <a:endParaRPr lang="en-GB"/>
        </a:p>
      </dgm:t>
    </dgm:pt>
    <dgm:pt modelId="{732DB3D4-C808-4128-85C8-C12F431C52CC}" type="pres">
      <dgm:prSet presAssocID="{4035F3BC-0F42-4C28-AFA5-05F674625F67}" presName="compositeShape" presStyleCnt="0">
        <dgm:presLayoutVars>
          <dgm:dir/>
          <dgm:resizeHandles/>
        </dgm:presLayoutVars>
      </dgm:prSet>
      <dgm:spPr/>
    </dgm:pt>
    <dgm:pt modelId="{6804D632-FBF8-4CF1-9C6A-A49431BF6F6B}" type="pres">
      <dgm:prSet presAssocID="{4035F3BC-0F42-4C28-AFA5-05F674625F67}" presName="pyramid" presStyleLbl="node1" presStyleIdx="0" presStyleCnt="1"/>
      <dgm:spPr/>
    </dgm:pt>
    <dgm:pt modelId="{95276345-8821-4DCC-9C2C-3FAE48A42305}" type="pres">
      <dgm:prSet presAssocID="{4035F3BC-0F42-4C28-AFA5-05F674625F67}" presName="theList" presStyleCnt="0"/>
      <dgm:spPr/>
    </dgm:pt>
    <dgm:pt modelId="{75778D6D-E63B-488E-865B-436AB1014382}" type="pres">
      <dgm:prSet presAssocID="{1C787C22-861F-43B0-9F1D-7BCC61FF11E8}" presName="aNode" presStyleLbl="fgAcc1" presStyleIdx="0" presStyleCnt="3">
        <dgm:presLayoutVars>
          <dgm:bulletEnabled val="1"/>
        </dgm:presLayoutVars>
      </dgm:prSet>
      <dgm:spPr/>
      <dgm:t>
        <a:bodyPr/>
        <a:lstStyle/>
        <a:p>
          <a:endParaRPr lang="en-GB"/>
        </a:p>
      </dgm:t>
    </dgm:pt>
    <dgm:pt modelId="{E8270C6D-86DC-49DA-AA7C-B2323055BA82}" type="pres">
      <dgm:prSet presAssocID="{1C787C22-861F-43B0-9F1D-7BCC61FF11E8}" presName="aSpace" presStyleCnt="0"/>
      <dgm:spPr/>
    </dgm:pt>
    <dgm:pt modelId="{461932A3-AAB8-4733-B8A7-F106C6D87905}" type="pres">
      <dgm:prSet presAssocID="{91C642A9-45F1-4B8D-AD51-ECE6532C0A4A}" presName="aNode" presStyleLbl="fgAcc1" presStyleIdx="1" presStyleCnt="3">
        <dgm:presLayoutVars>
          <dgm:bulletEnabled val="1"/>
        </dgm:presLayoutVars>
      </dgm:prSet>
      <dgm:spPr/>
      <dgm:t>
        <a:bodyPr/>
        <a:lstStyle/>
        <a:p>
          <a:endParaRPr lang="en-GB"/>
        </a:p>
      </dgm:t>
    </dgm:pt>
    <dgm:pt modelId="{2A9FEA91-9B75-4B95-AB4A-C98263750D10}" type="pres">
      <dgm:prSet presAssocID="{91C642A9-45F1-4B8D-AD51-ECE6532C0A4A}" presName="aSpace" presStyleCnt="0"/>
      <dgm:spPr/>
    </dgm:pt>
    <dgm:pt modelId="{4CAD675F-D708-4E4C-A9FC-B63C475B5ED0}" type="pres">
      <dgm:prSet presAssocID="{5F07F848-F609-4943-BB3F-A71AFF7D7443}" presName="aNode" presStyleLbl="fgAcc1" presStyleIdx="2" presStyleCnt="3">
        <dgm:presLayoutVars>
          <dgm:bulletEnabled val="1"/>
        </dgm:presLayoutVars>
      </dgm:prSet>
      <dgm:spPr/>
      <dgm:t>
        <a:bodyPr/>
        <a:lstStyle/>
        <a:p>
          <a:endParaRPr lang="en-GB"/>
        </a:p>
      </dgm:t>
    </dgm:pt>
    <dgm:pt modelId="{79E13013-AD2D-4F27-A9B6-291B373AE49F}" type="pres">
      <dgm:prSet presAssocID="{5F07F848-F609-4943-BB3F-A71AFF7D7443}" presName="aSpace" presStyleCnt="0"/>
      <dgm:spPr/>
    </dgm:pt>
  </dgm:ptLst>
  <dgm:cxnLst>
    <dgm:cxn modelId="{E8FE0661-C60F-4998-A1DC-2895BF911241}" srcId="{4035F3BC-0F42-4C28-AFA5-05F674625F67}" destId="{1C787C22-861F-43B0-9F1D-7BCC61FF11E8}" srcOrd="0" destOrd="0" parTransId="{E61DE9BF-1AAD-45CD-A220-DE63D4CF797A}" sibTransId="{22174CE5-92B1-413C-85CB-DB92B056FFB2}"/>
    <dgm:cxn modelId="{E41D4AE6-DCBA-4C80-B502-90B442F90232}" type="presOf" srcId="{1C787C22-861F-43B0-9F1D-7BCC61FF11E8}" destId="{75778D6D-E63B-488E-865B-436AB1014382}" srcOrd="0" destOrd="0" presId="urn:microsoft.com/office/officeart/2005/8/layout/pyramid2"/>
    <dgm:cxn modelId="{5773CA22-B389-4AED-BC60-4E2AA860D835}" type="presOf" srcId="{5F07F848-F609-4943-BB3F-A71AFF7D7443}" destId="{4CAD675F-D708-4E4C-A9FC-B63C475B5ED0}" srcOrd="0" destOrd="0" presId="urn:microsoft.com/office/officeart/2005/8/layout/pyramid2"/>
    <dgm:cxn modelId="{BB184AFD-7646-40AF-A964-AA6660F5EEDD}" type="presOf" srcId="{91C642A9-45F1-4B8D-AD51-ECE6532C0A4A}" destId="{461932A3-AAB8-4733-B8A7-F106C6D87905}" srcOrd="0" destOrd="0" presId="urn:microsoft.com/office/officeart/2005/8/layout/pyramid2"/>
    <dgm:cxn modelId="{7D313F58-BC94-49D1-B703-41C4654D9BCE}" type="presOf" srcId="{4035F3BC-0F42-4C28-AFA5-05F674625F67}" destId="{732DB3D4-C808-4128-85C8-C12F431C52CC}" srcOrd="0" destOrd="0" presId="urn:microsoft.com/office/officeart/2005/8/layout/pyramid2"/>
    <dgm:cxn modelId="{DA13413F-5F71-4643-BD1E-344E01DA5A68}" srcId="{4035F3BC-0F42-4C28-AFA5-05F674625F67}" destId="{91C642A9-45F1-4B8D-AD51-ECE6532C0A4A}" srcOrd="1" destOrd="0" parTransId="{A96972D1-33A6-4E11-9DB3-89AC7911E7B7}" sibTransId="{477F2AAF-C7BF-4615-8C54-16C8483E268D}"/>
    <dgm:cxn modelId="{8E08B992-236E-4489-85E9-F0493CF36EED}" srcId="{4035F3BC-0F42-4C28-AFA5-05F674625F67}" destId="{5F07F848-F609-4943-BB3F-A71AFF7D7443}" srcOrd="2" destOrd="0" parTransId="{79BBDFF2-FE5F-4C4E-9694-FD50061F2E3F}" sibTransId="{AA736FCB-B777-4CCC-8D52-7CE3F7D7F9F5}"/>
    <dgm:cxn modelId="{85025411-3777-42DA-8803-C7515CB1E03C}" type="presParOf" srcId="{732DB3D4-C808-4128-85C8-C12F431C52CC}" destId="{6804D632-FBF8-4CF1-9C6A-A49431BF6F6B}" srcOrd="0" destOrd="0" presId="urn:microsoft.com/office/officeart/2005/8/layout/pyramid2"/>
    <dgm:cxn modelId="{69E5393C-F735-42C2-BB5D-56409C78504F}" type="presParOf" srcId="{732DB3D4-C808-4128-85C8-C12F431C52CC}" destId="{95276345-8821-4DCC-9C2C-3FAE48A42305}" srcOrd="1" destOrd="0" presId="urn:microsoft.com/office/officeart/2005/8/layout/pyramid2"/>
    <dgm:cxn modelId="{5B6F6A39-EECB-445B-AEAC-3BAF01A051F8}" type="presParOf" srcId="{95276345-8821-4DCC-9C2C-3FAE48A42305}" destId="{75778D6D-E63B-488E-865B-436AB1014382}" srcOrd="0" destOrd="0" presId="urn:microsoft.com/office/officeart/2005/8/layout/pyramid2"/>
    <dgm:cxn modelId="{DE40DCF2-697D-4FE1-87CB-81AD05608E4E}" type="presParOf" srcId="{95276345-8821-4DCC-9C2C-3FAE48A42305}" destId="{E8270C6D-86DC-49DA-AA7C-B2323055BA82}" srcOrd="1" destOrd="0" presId="urn:microsoft.com/office/officeart/2005/8/layout/pyramid2"/>
    <dgm:cxn modelId="{C7CBB534-03CB-4600-B0C2-FC58D70C712C}" type="presParOf" srcId="{95276345-8821-4DCC-9C2C-3FAE48A42305}" destId="{461932A3-AAB8-4733-B8A7-F106C6D87905}" srcOrd="2" destOrd="0" presId="urn:microsoft.com/office/officeart/2005/8/layout/pyramid2"/>
    <dgm:cxn modelId="{2A076F9B-7AA0-4153-B2F6-88DC15B8D5A3}" type="presParOf" srcId="{95276345-8821-4DCC-9C2C-3FAE48A42305}" destId="{2A9FEA91-9B75-4B95-AB4A-C98263750D10}" srcOrd="3" destOrd="0" presId="urn:microsoft.com/office/officeart/2005/8/layout/pyramid2"/>
    <dgm:cxn modelId="{7AE8C4F3-8561-4C45-BE95-D0C1A8E85D44}" type="presParOf" srcId="{95276345-8821-4DCC-9C2C-3FAE48A42305}" destId="{4CAD675F-D708-4E4C-A9FC-B63C475B5ED0}" srcOrd="4" destOrd="0" presId="urn:microsoft.com/office/officeart/2005/8/layout/pyramid2"/>
    <dgm:cxn modelId="{88F893EA-E2BB-4C2A-9C5C-EC84527FCB32}" type="presParOf" srcId="{95276345-8821-4DCC-9C2C-3FAE48A42305}" destId="{79E13013-AD2D-4F27-A9B6-291B373AE49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6EB37-7803-4A51-87BA-6645EA29516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9BD874F8-1F7F-4BB3-9C52-8A18C892F690}">
      <dgm:prSet phldrT="[Text]" custT="1"/>
      <dgm:spPr>
        <a:solidFill>
          <a:schemeClr val="bg1">
            <a:lumMod val="95000"/>
          </a:schemeClr>
        </a:solidFill>
      </dgm:spPr>
      <dgm:t>
        <a:bodyPr/>
        <a:lstStyle/>
        <a:p>
          <a:r>
            <a:rPr lang="en-GB" sz="1600" dirty="0" err="1" smtClean="0">
              <a:solidFill>
                <a:schemeClr val="tx1"/>
              </a:solidFill>
            </a:rPr>
            <a:t>Sàng</a:t>
          </a:r>
          <a:r>
            <a:rPr lang="en-GB" sz="1600" dirty="0" smtClean="0">
              <a:solidFill>
                <a:schemeClr val="tx1"/>
              </a:solidFill>
            </a:rPr>
            <a:t> </a:t>
          </a:r>
          <a:r>
            <a:rPr lang="en-GB" sz="1600" dirty="0" err="1" smtClean="0">
              <a:solidFill>
                <a:schemeClr val="tx1"/>
              </a:solidFill>
            </a:rPr>
            <a:t>lọc</a:t>
          </a:r>
          <a:r>
            <a:rPr lang="en-GB" sz="1600" dirty="0" smtClean="0">
              <a:solidFill>
                <a:schemeClr val="tx1"/>
              </a:solidFill>
            </a:rPr>
            <a:t>, </a:t>
          </a:r>
          <a:r>
            <a:rPr lang="en-GB" sz="1600" dirty="0" err="1" smtClean="0">
              <a:solidFill>
                <a:schemeClr val="tx1"/>
              </a:solidFill>
            </a:rPr>
            <a:t>đánh</a:t>
          </a:r>
          <a:r>
            <a:rPr lang="en-GB" sz="1600" dirty="0" smtClean="0">
              <a:solidFill>
                <a:schemeClr val="tx1"/>
              </a:solidFill>
            </a:rPr>
            <a:t> </a:t>
          </a:r>
          <a:r>
            <a:rPr lang="en-GB" sz="1600" dirty="0" err="1" smtClean="0">
              <a:solidFill>
                <a:schemeClr val="tx1"/>
              </a:solidFill>
            </a:rPr>
            <a:t>giá</a:t>
          </a:r>
          <a:r>
            <a:rPr lang="en-GB" sz="1600" dirty="0" smtClean="0">
              <a:solidFill>
                <a:schemeClr val="tx1"/>
              </a:solidFill>
            </a:rPr>
            <a:t>, </a:t>
          </a:r>
          <a:r>
            <a:rPr lang="en-GB" sz="1600" dirty="0" err="1" smtClean="0">
              <a:solidFill>
                <a:schemeClr val="tx1"/>
              </a:solidFill>
            </a:rPr>
            <a:t>dự</a:t>
          </a:r>
          <a:r>
            <a:rPr lang="en-GB" sz="1600" dirty="0" smtClean="0">
              <a:solidFill>
                <a:schemeClr val="tx1"/>
              </a:solidFill>
            </a:rPr>
            <a:t> </a:t>
          </a:r>
          <a:r>
            <a:rPr lang="en-GB" sz="1600" dirty="0" err="1" smtClean="0">
              <a:solidFill>
                <a:schemeClr val="tx1"/>
              </a:solidFill>
            </a:rPr>
            <a:t>báo</a:t>
          </a:r>
          <a:r>
            <a:rPr lang="en-GB" sz="1600" dirty="0" smtClean="0">
              <a:solidFill>
                <a:schemeClr val="tx1"/>
              </a:solidFill>
            </a:rPr>
            <a:t>, </a:t>
          </a:r>
          <a:r>
            <a:rPr lang="en-GB" sz="1600" dirty="0" err="1" smtClean="0">
              <a:solidFill>
                <a:schemeClr val="tx1"/>
              </a:solidFill>
            </a:rPr>
            <a:t>xác</a:t>
          </a:r>
          <a:r>
            <a:rPr lang="en-GB" sz="1600" dirty="0" smtClean="0">
              <a:solidFill>
                <a:schemeClr val="tx1"/>
              </a:solidFill>
            </a:rPr>
            <a:t> </a:t>
          </a:r>
          <a:r>
            <a:rPr lang="en-GB" sz="1600" dirty="0" err="1" smtClean="0">
              <a:solidFill>
                <a:schemeClr val="tx1"/>
              </a:solidFill>
            </a:rPr>
            <a:t>định</a:t>
          </a:r>
          <a:r>
            <a:rPr lang="en-GB" sz="1600" dirty="0" smtClean="0">
              <a:solidFill>
                <a:schemeClr val="tx1"/>
              </a:solidFill>
            </a:rPr>
            <a:t> VĐ </a:t>
          </a:r>
          <a:r>
            <a:rPr lang="en-GB" sz="1600" dirty="0" err="1" smtClean="0">
              <a:solidFill>
                <a:schemeClr val="tx1"/>
              </a:solidFill>
            </a:rPr>
            <a:t>của</a:t>
          </a:r>
          <a:r>
            <a:rPr lang="en-GB" sz="1600" dirty="0" smtClean="0">
              <a:solidFill>
                <a:schemeClr val="tx1"/>
              </a:solidFill>
            </a:rPr>
            <a:t> </a:t>
          </a:r>
          <a:r>
            <a:rPr lang="en-GB" sz="1600" dirty="0" err="1" smtClean="0">
              <a:solidFill>
                <a:schemeClr val="tx1"/>
              </a:solidFill>
            </a:rPr>
            <a:t>từng</a:t>
          </a:r>
          <a:r>
            <a:rPr lang="en-GB" sz="1600" dirty="0" smtClean="0">
              <a:solidFill>
                <a:schemeClr val="tx1"/>
              </a:solidFill>
            </a:rPr>
            <a:t> </a:t>
          </a:r>
          <a:r>
            <a:rPr lang="en-GB" sz="1600" dirty="0" err="1" smtClean="0">
              <a:solidFill>
                <a:schemeClr val="tx1"/>
              </a:solidFill>
            </a:rPr>
            <a:t>lứa</a:t>
          </a:r>
          <a:r>
            <a:rPr lang="en-GB" sz="1600" dirty="0" smtClean="0">
              <a:solidFill>
                <a:schemeClr val="tx1"/>
              </a:solidFill>
            </a:rPr>
            <a:t> </a:t>
          </a:r>
          <a:r>
            <a:rPr lang="en-GB" sz="1600" dirty="0" err="1" smtClean="0">
              <a:solidFill>
                <a:schemeClr val="tx1"/>
              </a:solidFill>
            </a:rPr>
            <a:t>tuổi</a:t>
          </a:r>
          <a:endParaRPr lang="en-GB" sz="1600" dirty="0">
            <a:solidFill>
              <a:schemeClr val="tx1"/>
            </a:solidFill>
          </a:endParaRPr>
        </a:p>
      </dgm:t>
    </dgm:pt>
    <dgm:pt modelId="{F86F87AD-8E11-4C38-AFBC-A8B5081A0DAF}" type="parTrans" cxnId="{479E2A86-0B14-41EE-9FF3-49B8FE27066F}">
      <dgm:prSet/>
      <dgm:spPr/>
      <dgm:t>
        <a:bodyPr/>
        <a:lstStyle/>
        <a:p>
          <a:endParaRPr lang="en-GB"/>
        </a:p>
      </dgm:t>
    </dgm:pt>
    <dgm:pt modelId="{1210E70A-081F-41C4-B47B-868BB8CAC937}" type="sibTrans" cxnId="{479E2A86-0B14-41EE-9FF3-49B8FE27066F}">
      <dgm:prSet/>
      <dgm:spPr/>
      <dgm:t>
        <a:bodyPr/>
        <a:lstStyle/>
        <a:p>
          <a:endParaRPr lang="en-GB"/>
        </a:p>
      </dgm:t>
    </dgm:pt>
    <dgm:pt modelId="{E597C71D-A331-463E-B3F5-B5B1AC60EF86}">
      <dgm:prSet phldrT="[Text]" custT="1"/>
      <dgm:spPr>
        <a:solidFill>
          <a:schemeClr val="bg1">
            <a:lumMod val="95000"/>
          </a:schemeClr>
        </a:solidFill>
      </dgm:spPr>
      <dgm:t>
        <a:bodyPr/>
        <a:lstStyle/>
        <a:p>
          <a:r>
            <a:rPr lang="en-GB" sz="1600" dirty="0" err="1" smtClean="0">
              <a:solidFill>
                <a:schemeClr val="tx1"/>
              </a:solidFill>
            </a:rPr>
            <a:t>Xây</a:t>
          </a:r>
          <a:r>
            <a:rPr lang="en-GB" sz="1600" dirty="0" smtClean="0">
              <a:solidFill>
                <a:schemeClr val="tx1"/>
              </a:solidFill>
            </a:rPr>
            <a:t> </a:t>
          </a:r>
          <a:r>
            <a:rPr lang="en-GB" sz="1600" dirty="0" err="1" smtClean="0">
              <a:solidFill>
                <a:schemeClr val="tx1"/>
              </a:solidFill>
            </a:rPr>
            <a:t>dựng</a:t>
          </a:r>
          <a:r>
            <a:rPr lang="en-GB" sz="1600" dirty="0" smtClean="0">
              <a:solidFill>
                <a:schemeClr val="tx1"/>
              </a:solidFill>
            </a:rPr>
            <a:t> </a:t>
          </a:r>
          <a:r>
            <a:rPr lang="en-GB" sz="1600" dirty="0" err="1" smtClean="0">
              <a:solidFill>
                <a:schemeClr val="tx1"/>
              </a:solidFill>
            </a:rPr>
            <a:t>và</a:t>
          </a:r>
          <a:r>
            <a:rPr lang="en-GB" sz="1600" dirty="0" smtClean="0">
              <a:solidFill>
                <a:schemeClr val="tx1"/>
              </a:solidFill>
            </a:rPr>
            <a:t> </a:t>
          </a:r>
          <a:r>
            <a:rPr lang="en-GB" sz="1600" dirty="0" err="1" smtClean="0">
              <a:solidFill>
                <a:schemeClr val="tx1"/>
              </a:solidFill>
            </a:rPr>
            <a:t>thực</a:t>
          </a:r>
          <a:r>
            <a:rPr lang="en-GB" sz="1600" dirty="0" smtClean="0">
              <a:solidFill>
                <a:schemeClr val="tx1"/>
              </a:solidFill>
            </a:rPr>
            <a:t> </a:t>
          </a:r>
          <a:r>
            <a:rPr lang="en-GB" sz="1600" dirty="0" err="1" smtClean="0">
              <a:solidFill>
                <a:schemeClr val="tx1"/>
              </a:solidFill>
            </a:rPr>
            <a:t>hiện</a:t>
          </a:r>
          <a:r>
            <a:rPr lang="en-GB" sz="1600" dirty="0" smtClean="0">
              <a:solidFill>
                <a:schemeClr val="tx1"/>
              </a:solidFill>
            </a:rPr>
            <a:t> </a:t>
          </a:r>
          <a:r>
            <a:rPr lang="en-GB" sz="1600" dirty="0" err="1" smtClean="0">
              <a:solidFill>
                <a:schemeClr val="tx1"/>
              </a:solidFill>
            </a:rPr>
            <a:t>chương</a:t>
          </a:r>
          <a:r>
            <a:rPr lang="en-GB" sz="1600" dirty="0" smtClean="0">
              <a:solidFill>
                <a:schemeClr val="tx1"/>
              </a:solidFill>
            </a:rPr>
            <a:t> </a:t>
          </a:r>
          <a:r>
            <a:rPr lang="en-GB" sz="1600" dirty="0" err="1" smtClean="0">
              <a:solidFill>
                <a:schemeClr val="tx1"/>
              </a:solidFill>
            </a:rPr>
            <a:t>trình</a:t>
          </a:r>
          <a:r>
            <a:rPr lang="en-GB" sz="1600" dirty="0" smtClean="0">
              <a:solidFill>
                <a:schemeClr val="tx1"/>
              </a:solidFill>
            </a:rPr>
            <a:t> </a:t>
          </a:r>
          <a:r>
            <a:rPr lang="en-GB" sz="1600" dirty="0" err="1" smtClean="0">
              <a:solidFill>
                <a:schemeClr val="tx1"/>
              </a:solidFill>
            </a:rPr>
            <a:t>phòng</a:t>
          </a:r>
          <a:r>
            <a:rPr lang="en-GB" sz="1600" dirty="0" smtClean="0">
              <a:solidFill>
                <a:schemeClr val="tx1"/>
              </a:solidFill>
            </a:rPr>
            <a:t> </a:t>
          </a:r>
          <a:r>
            <a:rPr lang="en-GB" sz="1600" dirty="0" err="1" smtClean="0">
              <a:solidFill>
                <a:schemeClr val="tx1"/>
              </a:solidFill>
            </a:rPr>
            <a:t>ngừa</a:t>
          </a:r>
          <a:r>
            <a:rPr lang="en-GB" sz="1600" dirty="0" smtClean="0">
              <a:solidFill>
                <a:schemeClr val="tx1"/>
              </a:solidFill>
            </a:rPr>
            <a:t> (</a:t>
          </a:r>
          <a:r>
            <a:rPr lang="en-GB" sz="1600" dirty="0" err="1" smtClean="0">
              <a:solidFill>
                <a:schemeClr val="tx1"/>
              </a:solidFill>
            </a:rPr>
            <a:t>toàn</a:t>
          </a:r>
          <a:r>
            <a:rPr lang="en-GB" sz="1600" dirty="0" smtClean="0">
              <a:solidFill>
                <a:schemeClr val="tx1"/>
              </a:solidFill>
            </a:rPr>
            <a:t> </a:t>
          </a:r>
          <a:r>
            <a:rPr lang="en-GB" sz="1600" dirty="0" err="1" smtClean="0">
              <a:solidFill>
                <a:schemeClr val="tx1"/>
              </a:solidFill>
            </a:rPr>
            <a:t>trường</a:t>
          </a:r>
          <a:r>
            <a:rPr lang="en-GB" sz="1600" dirty="0" smtClean="0">
              <a:solidFill>
                <a:schemeClr val="tx1"/>
              </a:solidFill>
            </a:rPr>
            <a:t>, </a:t>
          </a:r>
          <a:r>
            <a:rPr lang="en-GB" sz="1600" dirty="0" err="1" smtClean="0">
              <a:solidFill>
                <a:schemeClr val="tx1"/>
              </a:solidFill>
            </a:rPr>
            <a:t>nhóm</a:t>
          </a:r>
          <a:r>
            <a:rPr lang="en-GB" sz="1600" dirty="0" smtClean="0">
              <a:solidFill>
                <a:schemeClr val="tx1"/>
              </a:solidFill>
            </a:rPr>
            <a:t>)</a:t>
          </a:r>
          <a:endParaRPr lang="en-GB" sz="1600" dirty="0">
            <a:solidFill>
              <a:schemeClr val="tx1"/>
            </a:solidFill>
          </a:endParaRPr>
        </a:p>
      </dgm:t>
    </dgm:pt>
    <dgm:pt modelId="{7F260605-8E42-4CC0-90AD-B9F0693B5D31}" type="parTrans" cxnId="{FA3AE146-37FD-4DBB-87EA-692A25FF42F4}">
      <dgm:prSet/>
      <dgm:spPr/>
      <dgm:t>
        <a:bodyPr/>
        <a:lstStyle/>
        <a:p>
          <a:endParaRPr lang="en-GB"/>
        </a:p>
      </dgm:t>
    </dgm:pt>
    <dgm:pt modelId="{00B0D481-4605-409A-933C-F8A144EFC322}" type="sibTrans" cxnId="{FA3AE146-37FD-4DBB-87EA-692A25FF42F4}">
      <dgm:prSet/>
      <dgm:spPr/>
      <dgm:t>
        <a:bodyPr/>
        <a:lstStyle/>
        <a:p>
          <a:endParaRPr lang="en-GB"/>
        </a:p>
      </dgm:t>
    </dgm:pt>
    <dgm:pt modelId="{DF76636B-3056-45A2-ACDD-E166E4D2E20D}">
      <dgm:prSet phldrT="[Text]" custT="1"/>
      <dgm:spPr>
        <a:solidFill>
          <a:schemeClr val="bg1">
            <a:lumMod val="95000"/>
          </a:schemeClr>
        </a:solidFill>
      </dgm:spPr>
      <dgm:t>
        <a:bodyPr/>
        <a:lstStyle/>
        <a:p>
          <a:r>
            <a:rPr lang="en-GB" sz="1600" dirty="0" err="1" smtClean="0">
              <a:solidFill>
                <a:schemeClr val="tx1"/>
              </a:solidFill>
            </a:rPr>
            <a:t>Đánh</a:t>
          </a:r>
          <a:r>
            <a:rPr lang="en-GB" sz="1600" dirty="0" smtClean="0">
              <a:solidFill>
                <a:schemeClr val="tx1"/>
              </a:solidFill>
            </a:rPr>
            <a:t> </a:t>
          </a:r>
          <a:r>
            <a:rPr lang="en-GB" sz="1600" dirty="0" err="1" smtClean="0">
              <a:solidFill>
                <a:schemeClr val="tx1"/>
              </a:solidFill>
            </a:rPr>
            <a:t>giá</a:t>
          </a:r>
          <a:r>
            <a:rPr lang="en-GB" sz="1600" dirty="0" smtClean="0">
              <a:solidFill>
                <a:schemeClr val="tx1"/>
              </a:solidFill>
            </a:rPr>
            <a:t>, </a:t>
          </a:r>
          <a:r>
            <a:rPr lang="en-GB" sz="1600" dirty="0" err="1" smtClean="0">
              <a:solidFill>
                <a:schemeClr val="tx1"/>
              </a:solidFill>
            </a:rPr>
            <a:t>nhận</a:t>
          </a:r>
          <a:r>
            <a:rPr lang="en-GB" sz="1600" dirty="0" smtClean="0">
              <a:solidFill>
                <a:schemeClr val="tx1"/>
              </a:solidFill>
            </a:rPr>
            <a:t> </a:t>
          </a:r>
          <a:r>
            <a:rPr lang="en-GB" sz="1600" dirty="0" err="1" smtClean="0">
              <a:solidFill>
                <a:schemeClr val="tx1"/>
              </a:solidFill>
            </a:rPr>
            <a:t>diện</a:t>
          </a:r>
          <a:r>
            <a:rPr lang="en-GB" sz="1600" dirty="0" smtClean="0">
              <a:solidFill>
                <a:schemeClr val="tx1"/>
              </a:solidFill>
            </a:rPr>
            <a:t> </a:t>
          </a:r>
          <a:r>
            <a:rPr lang="en-GB" sz="1600" dirty="0" err="1" smtClean="0">
              <a:solidFill>
                <a:schemeClr val="tx1"/>
              </a:solidFill>
            </a:rPr>
            <a:t>và</a:t>
          </a:r>
          <a:r>
            <a:rPr lang="en-GB" sz="1600" dirty="0" smtClean="0">
              <a:solidFill>
                <a:schemeClr val="tx1"/>
              </a:solidFill>
            </a:rPr>
            <a:t> </a:t>
          </a:r>
          <a:r>
            <a:rPr lang="en-GB" sz="1600" dirty="0" err="1" smtClean="0">
              <a:solidFill>
                <a:schemeClr val="tx1"/>
              </a:solidFill>
            </a:rPr>
            <a:t>phát</a:t>
          </a:r>
          <a:r>
            <a:rPr lang="en-GB" sz="1600" dirty="0" smtClean="0">
              <a:solidFill>
                <a:schemeClr val="tx1"/>
              </a:solidFill>
            </a:rPr>
            <a:t> </a:t>
          </a:r>
          <a:r>
            <a:rPr lang="en-GB" sz="1600" dirty="0" err="1" smtClean="0">
              <a:solidFill>
                <a:schemeClr val="tx1"/>
              </a:solidFill>
            </a:rPr>
            <a:t>hiện</a:t>
          </a:r>
          <a:r>
            <a:rPr lang="en-GB" sz="1600" dirty="0" smtClean="0">
              <a:solidFill>
                <a:schemeClr val="tx1"/>
              </a:solidFill>
            </a:rPr>
            <a:t> </a:t>
          </a:r>
          <a:r>
            <a:rPr lang="en-GB" sz="1600" dirty="0" err="1" smtClean="0">
              <a:solidFill>
                <a:schemeClr val="tx1"/>
              </a:solidFill>
            </a:rPr>
            <a:t>sớm</a:t>
          </a:r>
          <a:endParaRPr lang="en-GB" sz="1600" dirty="0">
            <a:solidFill>
              <a:schemeClr val="tx1"/>
            </a:solidFill>
          </a:endParaRPr>
        </a:p>
      </dgm:t>
    </dgm:pt>
    <dgm:pt modelId="{C1814DCE-3DB8-4A35-8B4E-C6375AC49446}" type="parTrans" cxnId="{35109322-7F05-4321-86E4-EB4113C5F0C1}">
      <dgm:prSet/>
      <dgm:spPr/>
      <dgm:t>
        <a:bodyPr/>
        <a:lstStyle/>
        <a:p>
          <a:endParaRPr lang="en-GB"/>
        </a:p>
      </dgm:t>
    </dgm:pt>
    <dgm:pt modelId="{DDA68297-3077-4307-83C9-9BB94DC525D8}" type="sibTrans" cxnId="{35109322-7F05-4321-86E4-EB4113C5F0C1}">
      <dgm:prSet/>
      <dgm:spPr/>
      <dgm:t>
        <a:bodyPr/>
        <a:lstStyle/>
        <a:p>
          <a:endParaRPr lang="en-GB"/>
        </a:p>
      </dgm:t>
    </dgm:pt>
    <dgm:pt modelId="{DC5A2D50-19DF-42AC-BA51-5A0C4A53A7A7}">
      <dgm:prSet phldrT="[Text]" custT="1"/>
      <dgm:spPr>
        <a:solidFill>
          <a:schemeClr val="bg1">
            <a:lumMod val="95000"/>
          </a:schemeClr>
        </a:solidFill>
      </dgm:spPr>
      <dgm:t>
        <a:bodyPr/>
        <a:lstStyle/>
        <a:p>
          <a:r>
            <a:rPr lang="en-GB" sz="1600" dirty="0" err="1" smtClean="0">
              <a:solidFill>
                <a:schemeClr val="tx1"/>
              </a:solidFill>
            </a:rPr>
            <a:t>Đánh</a:t>
          </a:r>
          <a:r>
            <a:rPr lang="en-GB" sz="1600" dirty="0" smtClean="0">
              <a:solidFill>
                <a:schemeClr val="tx1"/>
              </a:solidFill>
            </a:rPr>
            <a:t> </a:t>
          </a:r>
          <a:r>
            <a:rPr lang="en-GB" sz="1600" dirty="0" err="1" smtClean="0">
              <a:solidFill>
                <a:schemeClr val="tx1"/>
              </a:solidFill>
            </a:rPr>
            <a:t>giá</a:t>
          </a:r>
          <a:r>
            <a:rPr lang="en-GB" sz="1600" dirty="0" smtClean="0">
              <a:solidFill>
                <a:schemeClr val="tx1"/>
              </a:solidFill>
            </a:rPr>
            <a:t>, </a:t>
          </a:r>
          <a:r>
            <a:rPr lang="en-GB" sz="1600" dirty="0" err="1" smtClean="0">
              <a:solidFill>
                <a:schemeClr val="tx1"/>
              </a:solidFill>
            </a:rPr>
            <a:t>tham</a:t>
          </a:r>
          <a:r>
            <a:rPr lang="en-GB" sz="1600" dirty="0" smtClean="0">
              <a:solidFill>
                <a:schemeClr val="tx1"/>
              </a:solidFill>
            </a:rPr>
            <a:t> </a:t>
          </a:r>
          <a:r>
            <a:rPr lang="en-GB" sz="1600" dirty="0" err="1" smtClean="0">
              <a:solidFill>
                <a:schemeClr val="tx1"/>
              </a:solidFill>
            </a:rPr>
            <a:t>vấn</a:t>
          </a:r>
          <a:r>
            <a:rPr lang="en-GB" sz="1600" dirty="0" smtClean="0">
              <a:solidFill>
                <a:schemeClr val="tx1"/>
              </a:solidFill>
            </a:rPr>
            <a:t>, </a:t>
          </a:r>
          <a:r>
            <a:rPr lang="en-GB" sz="1600" dirty="0" err="1" smtClean="0">
              <a:solidFill>
                <a:schemeClr val="tx1"/>
              </a:solidFill>
            </a:rPr>
            <a:t>tư</a:t>
          </a:r>
          <a:r>
            <a:rPr lang="en-GB" sz="1600" dirty="0" smtClean="0">
              <a:solidFill>
                <a:schemeClr val="tx1"/>
              </a:solidFill>
            </a:rPr>
            <a:t> </a:t>
          </a:r>
          <a:r>
            <a:rPr lang="en-GB" sz="1600" dirty="0" err="1" smtClean="0">
              <a:solidFill>
                <a:schemeClr val="tx1"/>
              </a:solidFill>
            </a:rPr>
            <a:t>vấn</a:t>
          </a:r>
          <a:r>
            <a:rPr lang="en-GB" sz="1600" dirty="0" smtClean="0">
              <a:solidFill>
                <a:schemeClr val="tx1"/>
              </a:solidFill>
            </a:rPr>
            <a:t> </a:t>
          </a:r>
          <a:r>
            <a:rPr lang="en-GB" sz="1600" dirty="0" err="1" smtClean="0">
              <a:solidFill>
                <a:schemeClr val="tx1"/>
              </a:solidFill>
            </a:rPr>
            <a:t>hướng</a:t>
          </a:r>
          <a:r>
            <a:rPr lang="en-GB" sz="1600" dirty="0" smtClean="0">
              <a:solidFill>
                <a:schemeClr val="tx1"/>
              </a:solidFill>
            </a:rPr>
            <a:t> </a:t>
          </a:r>
          <a:r>
            <a:rPr lang="en-GB" sz="1600" dirty="0" err="1" smtClean="0">
              <a:solidFill>
                <a:schemeClr val="tx1"/>
              </a:solidFill>
            </a:rPr>
            <a:t>nghiệp</a:t>
          </a:r>
          <a:endParaRPr lang="en-GB" sz="1600" dirty="0">
            <a:solidFill>
              <a:schemeClr val="tx1"/>
            </a:solidFill>
          </a:endParaRPr>
        </a:p>
      </dgm:t>
    </dgm:pt>
    <dgm:pt modelId="{FC1836AB-5622-45C0-A0B5-7082EC13D8DD}" type="parTrans" cxnId="{52ED56DB-2FBF-4803-9966-149D3FBACAF8}">
      <dgm:prSet/>
      <dgm:spPr/>
      <dgm:t>
        <a:bodyPr/>
        <a:lstStyle/>
        <a:p>
          <a:endParaRPr lang="en-GB"/>
        </a:p>
      </dgm:t>
    </dgm:pt>
    <dgm:pt modelId="{69031224-9EE5-4AC0-8634-1558177A8896}" type="sibTrans" cxnId="{52ED56DB-2FBF-4803-9966-149D3FBACAF8}">
      <dgm:prSet/>
      <dgm:spPr/>
      <dgm:t>
        <a:bodyPr/>
        <a:lstStyle/>
        <a:p>
          <a:endParaRPr lang="en-GB"/>
        </a:p>
      </dgm:t>
    </dgm:pt>
    <dgm:pt modelId="{100F7EA8-1769-40DE-BA14-3BC6A34C98A1}">
      <dgm:prSet phldrT="[Text]" custT="1"/>
      <dgm:spPr>
        <a:solidFill>
          <a:schemeClr val="bg1">
            <a:lumMod val="95000"/>
          </a:schemeClr>
        </a:solidFill>
      </dgm:spPr>
      <dgm:t>
        <a:bodyPr/>
        <a:lstStyle/>
        <a:p>
          <a:r>
            <a:rPr lang="en-GB" sz="1600" dirty="0" err="1" smtClean="0">
              <a:solidFill>
                <a:schemeClr val="tx1"/>
              </a:solidFill>
            </a:rPr>
            <a:t>Đánh</a:t>
          </a:r>
          <a:r>
            <a:rPr lang="en-GB" sz="1600" dirty="0" smtClean="0">
              <a:solidFill>
                <a:schemeClr val="tx1"/>
              </a:solidFill>
            </a:rPr>
            <a:t> </a:t>
          </a:r>
          <a:r>
            <a:rPr lang="en-GB" sz="1600" dirty="0" err="1" smtClean="0">
              <a:solidFill>
                <a:schemeClr val="tx1"/>
              </a:solidFill>
            </a:rPr>
            <a:t>giá</a:t>
          </a:r>
          <a:r>
            <a:rPr lang="en-GB" sz="1600" dirty="0" smtClean="0">
              <a:solidFill>
                <a:schemeClr val="tx1"/>
              </a:solidFill>
            </a:rPr>
            <a:t> </a:t>
          </a:r>
          <a:r>
            <a:rPr lang="en-GB" sz="1600" dirty="0" err="1" smtClean="0">
              <a:solidFill>
                <a:schemeClr val="tx1"/>
              </a:solidFill>
            </a:rPr>
            <a:t>và</a:t>
          </a:r>
          <a:r>
            <a:rPr lang="en-GB" sz="1600" dirty="0" smtClean="0">
              <a:solidFill>
                <a:schemeClr val="tx1"/>
              </a:solidFill>
            </a:rPr>
            <a:t> </a:t>
          </a:r>
          <a:r>
            <a:rPr lang="en-GB" sz="1600" dirty="0" err="1" smtClean="0">
              <a:solidFill>
                <a:schemeClr val="tx1"/>
              </a:solidFill>
            </a:rPr>
            <a:t>thực</a:t>
          </a:r>
          <a:r>
            <a:rPr lang="en-GB" sz="1600" dirty="0" smtClean="0">
              <a:solidFill>
                <a:schemeClr val="tx1"/>
              </a:solidFill>
            </a:rPr>
            <a:t> </a:t>
          </a:r>
          <a:r>
            <a:rPr lang="en-GB" sz="1600" dirty="0" err="1" smtClean="0">
              <a:solidFill>
                <a:schemeClr val="tx1"/>
              </a:solidFill>
            </a:rPr>
            <a:t>hiện</a:t>
          </a:r>
          <a:r>
            <a:rPr lang="en-GB" sz="1600" dirty="0" smtClean="0">
              <a:solidFill>
                <a:schemeClr val="tx1"/>
              </a:solidFill>
            </a:rPr>
            <a:t> </a:t>
          </a:r>
          <a:r>
            <a:rPr lang="en-GB" sz="1600" dirty="0" err="1" smtClean="0">
              <a:solidFill>
                <a:schemeClr val="tx1"/>
              </a:solidFill>
            </a:rPr>
            <a:t>tư</a:t>
          </a:r>
          <a:r>
            <a:rPr lang="en-GB" sz="1600" dirty="0" smtClean="0">
              <a:solidFill>
                <a:schemeClr val="tx1"/>
              </a:solidFill>
            </a:rPr>
            <a:t> </a:t>
          </a:r>
          <a:r>
            <a:rPr lang="en-GB" sz="1600" dirty="0" err="1" smtClean="0">
              <a:solidFill>
                <a:schemeClr val="tx1"/>
              </a:solidFill>
            </a:rPr>
            <a:t>vấn</a:t>
          </a:r>
          <a:r>
            <a:rPr lang="en-GB" sz="1600" dirty="0" smtClean="0">
              <a:solidFill>
                <a:schemeClr val="tx1"/>
              </a:solidFill>
            </a:rPr>
            <a:t> </a:t>
          </a:r>
          <a:r>
            <a:rPr lang="en-GB" sz="1600" dirty="0" err="1" smtClean="0">
              <a:solidFill>
                <a:schemeClr val="tx1"/>
              </a:solidFill>
            </a:rPr>
            <a:t>giáo</a:t>
          </a:r>
          <a:r>
            <a:rPr lang="en-GB" sz="1600" dirty="0" smtClean="0">
              <a:solidFill>
                <a:schemeClr val="tx1"/>
              </a:solidFill>
            </a:rPr>
            <a:t> </a:t>
          </a:r>
          <a:r>
            <a:rPr lang="en-GB" sz="1600" dirty="0" err="1" smtClean="0">
              <a:solidFill>
                <a:schemeClr val="tx1"/>
              </a:solidFill>
            </a:rPr>
            <a:t>dục</a:t>
          </a:r>
          <a:r>
            <a:rPr lang="en-GB" sz="1600" dirty="0" smtClean="0">
              <a:solidFill>
                <a:schemeClr val="tx1"/>
              </a:solidFill>
            </a:rPr>
            <a:t> (</a:t>
          </a:r>
          <a:r>
            <a:rPr lang="en-GB" sz="1600" dirty="0" err="1" smtClean="0">
              <a:solidFill>
                <a:schemeClr val="tx1"/>
              </a:solidFill>
            </a:rPr>
            <a:t>gia</a:t>
          </a:r>
          <a:r>
            <a:rPr lang="en-GB" sz="1600" dirty="0" smtClean="0">
              <a:solidFill>
                <a:schemeClr val="tx1"/>
              </a:solidFill>
            </a:rPr>
            <a:t> </a:t>
          </a:r>
          <a:r>
            <a:rPr lang="en-GB" sz="1600" dirty="0" err="1" smtClean="0">
              <a:solidFill>
                <a:schemeClr val="tx1"/>
              </a:solidFill>
            </a:rPr>
            <a:t>đình</a:t>
          </a:r>
          <a:r>
            <a:rPr lang="en-GB" sz="1600" dirty="0" smtClean="0">
              <a:solidFill>
                <a:schemeClr val="tx1"/>
              </a:solidFill>
            </a:rPr>
            <a:t>, </a:t>
          </a:r>
          <a:r>
            <a:rPr lang="en-GB" sz="1600" dirty="0" err="1" smtClean="0">
              <a:solidFill>
                <a:schemeClr val="tx1"/>
              </a:solidFill>
            </a:rPr>
            <a:t>nhà</a:t>
          </a:r>
          <a:r>
            <a:rPr lang="en-GB" sz="1600" dirty="0" smtClean="0">
              <a:solidFill>
                <a:schemeClr val="tx1"/>
              </a:solidFill>
            </a:rPr>
            <a:t> </a:t>
          </a:r>
          <a:r>
            <a:rPr lang="en-GB" sz="1600" dirty="0" err="1" smtClean="0">
              <a:solidFill>
                <a:schemeClr val="tx1"/>
              </a:solidFill>
            </a:rPr>
            <a:t>trường</a:t>
          </a:r>
          <a:r>
            <a:rPr lang="en-GB" sz="1600" dirty="0" smtClean="0">
              <a:solidFill>
                <a:schemeClr val="tx1"/>
              </a:solidFill>
            </a:rPr>
            <a:t>)</a:t>
          </a:r>
          <a:endParaRPr lang="en-GB" sz="1600" dirty="0">
            <a:solidFill>
              <a:schemeClr val="tx1"/>
            </a:solidFill>
          </a:endParaRPr>
        </a:p>
      </dgm:t>
    </dgm:pt>
    <dgm:pt modelId="{4FDD6C1E-B0E1-4967-9DCA-7E628E0ADEEA}" type="parTrans" cxnId="{EAE46AC7-298B-43AA-BE9C-9BA42E70DED2}">
      <dgm:prSet/>
      <dgm:spPr/>
      <dgm:t>
        <a:bodyPr/>
        <a:lstStyle/>
        <a:p>
          <a:endParaRPr lang="en-GB"/>
        </a:p>
      </dgm:t>
    </dgm:pt>
    <dgm:pt modelId="{EE87EF4B-DF3D-4403-B131-C45BC77B8E3C}" type="sibTrans" cxnId="{EAE46AC7-298B-43AA-BE9C-9BA42E70DED2}">
      <dgm:prSet/>
      <dgm:spPr/>
      <dgm:t>
        <a:bodyPr/>
        <a:lstStyle/>
        <a:p>
          <a:endParaRPr lang="en-GB"/>
        </a:p>
      </dgm:t>
    </dgm:pt>
    <dgm:pt modelId="{BC3837AD-0442-4249-A3FD-552C8FEFF83D}">
      <dgm:prSet custT="1"/>
      <dgm:spPr>
        <a:solidFill>
          <a:schemeClr val="bg1">
            <a:lumMod val="95000"/>
          </a:schemeClr>
        </a:solidFill>
      </dgm:spPr>
      <dgm:t>
        <a:bodyPr/>
        <a:lstStyle/>
        <a:p>
          <a:r>
            <a:rPr lang="en-GB" sz="1600" dirty="0" err="1" smtClean="0">
              <a:solidFill>
                <a:schemeClr val="tx1"/>
              </a:solidFill>
            </a:rPr>
            <a:t>Nghiên</a:t>
          </a:r>
          <a:r>
            <a:rPr lang="en-GB" sz="1600" dirty="0" smtClean="0">
              <a:solidFill>
                <a:schemeClr val="tx1"/>
              </a:solidFill>
            </a:rPr>
            <a:t> </a:t>
          </a:r>
          <a:r>
            <a:rPr lang="en-GB" sz="1600" dirty="0" err="1" smtClean="0">
              <a:solidFill>
                <a:schemeClr val="tx1"/>
              </a:solidFill>
            </a:rPr>
            <a:t>cứu</a:t>
          </a:r>
          <a:r>
            <a:rPr lang="en-GB" sz="1600" dirty="0" smtClean="0">
              <a:solidFill>
                <a:schemeClr val="tx1"/>
              </a:solidFill>
            </a:rPr>
            <a:t>, </a:t>
          </a:r>
          <a:r>
            <a:rPr lang="en-GB" sz="1600" dirty="0" err="1" smtClean="0">
              <a:solidFill>
                <a:schemeClr val="tx1"/>
              </a:solidFill>
            </a:rPr>
            <a:t>lượng</a:t>
          </a:r>
          <a:r>
            <a:rPr lang="en-GB" sz="1600" dirty="0" smtClean="0">
              <a:solidFill>
                <a:schemeClr val="tx1"/>
              </a:solidFill>
            </a:rPr>
            <a:t> </a:t>
          </a:r>
          <a:r>
            <a:rPr lang="en-GB" sz="1600" dirty="0" err="1" smtClean="0">
              <a:solidFill>
                <a:schemeClr val="tx1"/>
              </a:solidFill>
            </a:rPr>
            <a:t>giá</a:t>
          </a:r>
          <a:r>
            <a:rPr lang="en-GB" sz="1600" dirty="0" smtClean="0">
              <a:solidFill>
                <a:schemeClr val="tx1"/>
              </a:solidFill>
            </a:rPr>
            <a:t>, </a:t>
          </a:r>
          <a:r>
            <a:rPr lang="en-GB" sz="1600" dirty="0" err="1" smtClean="0">
              <a:solidFill>
                <a:schemeClr val="tx1"/>
              </a:solidFill>
            </a:rPr>
            <a:t>xây</a:t>
          </a:r>
          <a:r>
            <a:rPr lang="en-GB" sz="1600" dirty="0" smtClean="0">
              <a:solidFill>
                <a:schemeClr val="tx1"/>
              </a:solidFill>
            </a:rPr>
            <a:t> </a:t>
          </a:r>
          <a:r>
            <a:rPr lang="en-GB" sz="1600" dirty="0" err="1" smtClean="0">
              <a:solidFill>
                <a:schemeClr val="tx1"/>
              </a:solidFill>
            </a:rPr>
            <a:t>dựng</a:t>
          </a:r>
          <a:r>
            <a:rPr lang="en-GB" sz="1600" dirty="0" smtClean="0">
              <a:solidFill>
                <a:schemeClr val="tx1"/>
              </a:solidFill>
            </a:rPr>
            <a:t> </a:t>
          </a:r>
          <a:r>
            <a:rPr lang="en-GB" sz="1600" dirty="0" err="1" smtClean="0">
              <a:solidFill>
                <a:schemeClr val="tx1"/>
              </a:solidFill>
            </a:rPr>
            <a:t>chương</a:t>
          </a:r>
          <a:r>
            <a:rPr lang="en-GB" sz="1600" dirty="0" smtClean="0">
              <a:solidFill>
                <a:schemeClr val="tx1"/>
              </a:solidFill>
            </a:rPr>
            <a:t> </a:t>
          </a:r>
          <a:r>
            <a:rPr lang="en-GB" sz="1600" dirty="0" err="1" smtClean="0">
              <a:solidFill>
                <a:schemeClr val="tx1"/>
              </a:solidFill>
            </a:rPr>
            <a:t>trình</a:t>
          </a:r>
          <a:r>
            <a:rPr lang="en-GB" sz="1600" dirty="0" smtClean="0">
              <a:solidFill>
                <a:schemeClr val="tx1"/>
              </a:solidFill>
            </a:rPr>
            <a:t> </a:t>
          </a:r>
          <a:r>
            <a:rPr lang="en-GB" sz="1600" dirty="0" err="1" smtClean="0">
              <a:solidFill>
                <a:schemeClr val="tx1"/>
              </a:solidFill>
            </a:rPr>
            <a:t>phòng</a:t>
          </a:r>
          <a:r>
            <a:rPr lang="en-GB" sz="1600" dirty="0" smtClean="0">
              <a:solidFill>
                <a:schemeClr val="tx1"/>
              </a:solidFill>
            </a:rPr>
            <a:t> </a:t>
          </a:r>
          <a:r>
            <a:rPr lang="en-GB" sz="1600" dirty="0" err="1" smtClean="0">
              <a:solidFill>
                <a:schemeClr val="tx1"/>
              </a:solidFill>
            </a:rPr>
            <a:t>ngừa</a:t>
          </a:r>
          <a:endParaRPr lang="en-GB" sz="1600" dirty="0">
            <a:solidFill>
              <a:schemeClr val="tx1"/>
            </a:solidFill>
          </a:endParaRPr>
        </a:p>
      </dgm:t>
    </dgm:pt>
    <dgm:pt modelId="{C71CF9B5-4C84-4CE7-8CBA-1EDB76A5D617}" type="parTrans" cxnId="{D1139AFC-4CAB-49D0-8FFA-78412D9CF5D6}">
      <dgm:prSet/>
      <dgm:spPr/>
      <dgm:t>
        <a:bodyPr/>
        <a:lstStyle/>
        <a:p>
          <a:endParaRPr lang="en-GB"/>
        </a:p>
      </dgm:t>
    </dgm:pt>
    <dgm:pt modelId="{32F91DAC-937F-448C-A5F3-75620A3B8484}" type="sibTrans" cxnId="{D1139AFC-4CAB-49D0-8FFA-78412D9CF5D6}">
      <dgm:prSet/>
      <dgm:spPr/>
      <dgm:t>
        <a:bodyPr/>
        <a:lstStyle/>
        <a:p>
          <a:endParaRPr lang="en-GB"/>
        </a:p>
      </dgm:t>
    </dgm:pt>
    <dgm:pt modelId="{7FA8AD18-F7FF-4CE4-8D2F-A72B24D84F8F}">
      <dgm:prSet custT="1"/>
      <dgm:spPr>
        <a:solidFill>
          <a:schemeClr val="bg1">
            <a:lumMod val="95000"/>
          </a:schemeClr>
        </a:solidFill>
      </dgm:spPr>
      <dgm:t>
        <a:bodyPr/>
        <a:lstStyle/>
        <a:p>
          <a:r>
            <a:rPr lang="en-GB" sz="1600" dirty="0" err="1" smtClean="0">
              <a:solidFill>
                <a:schemeClr val="tx1"/>
              </a:solidFill>
            </a:rPr>
            <a:t>Giám</a:t>
          </a:r>
          <a:r>
            <a:rPr lang="en-GB" sz="1600" dirty="0" smtClean="0">
              <a:solidFill>
                <a:schemeClr val="tx1"/>
              </a:solidFill>
            </a:rPr>
            <a:t> </a:t>
          </a:r>
          <a:r>
            <a:rPr lang="en-GB" sz="1600" dirty="0" err="1" smtClean="0">
              <a:solidFill>
                <a:schemeClr val="tx1"/>
              </a:solidFill>
            </a:rPr>
            <a:t>sát</a:t>
          </a:r>
          <a:r>
            <a:rPr lang="en-GB" sz="1600" dirty="0" smtClean="0">
              <a:solidFill>
                <a:schemeClr val="tx1"/>
              </a:solidFill>
            </a:rPr>
            <a:t> </a:t>
          </a:r>
          <a:r>
            <a:rPr lang="en-GB" sz="1600" dirty="0" err="1" smtClean="0">
              <a:solidFill>
                <a:schemeClr val="tx1"/>
              </a:solidFill>
            </a:rPr>
            <a:t>thực</a:t>
          </a:r>
          <a:r>
            <a:rPr lang="en-GB" sz="1600" dirty="0" smtClean="0">
              <a:solidFill>
                <a:schemeClr val="tx1"/>
              </a:solidFill>
            </a:rPr>
            <a:t> </a:t>
          </a:r>
          <a:r>
            <a:rPr lang="en-GB" sz="1600" dirty="0" err="1" smtClean="0">
              <a:solidFill>
                <a:schemeClr val="tx1"/>
              </a:solidFill>
            </a:rPr>
            <a:t>hành</a:t>
          </a:r>
          <a:r>
            <a:rPr lang="en-GB" sz="1600" dirty="0" smtClean="0">
              <a:solidFill>
                <a:schemeClr val="tx1"/>
              </a:solidFill>
            </a:rPr>
            <a:t> </a:t>
          </a:r>
          <a:endParaRPr lang="en-GB" sz="1600" dirty="0">
            <a:solidFill>
              <a:schemeClr val="tx1"/>
            </a:solidFill>
          </a:endParaRPr>
        </a:p>
      </dgm:t>
    </dgm:pt>
    <dgm:pt modelId="{A5B4AC76-E759-4F70-A319-5FDB7D8F2750}" type="parTrans" cxnId="{D4080B22-767F-48F9-B846-B450247806E0}">
      <dgm:prSet/>
      <dgm:spPr/>
      <dgm:t>
        <a:bodyPr/>
        <a:lstStyle/>
        <a:p>
          <a:endParaRPr lang="en-GB"/>
        </a:p>
      </dgm:t>
    </dgm:pt>
    <dgm:pt modelId="{706DEE8A-DEF7-4AD1-9DC7-499A8F0E7DFB}" type="sibTrans" cxnId="{D4080B22-767F-48F9-B846-B450247806E0}">
      <dgm:prSet/>
      <dgm:spPr/>
      <dgm:t>
        <a:bodyPr/>
        <a:lstStyle/>
        <a:p>
          <a:endParaRPr lang="en-GB"/>
        </a:p>
      </dgm:t>
    </dgm:pt>
    <dgm:pt modelId="{73FD0CCA-7101-492F-A9BE-9232F180C231}" type="pres">
      <dgm:prSet presAssocID="{FE16EB37-7803-4A51-87BA-6645EA29516D}" presName="diagram" presStyleCnt="0">
        <dgm:presLayoutVars>
          <dgm:dir/>
          <dgm:resizeHandles val="exact"/>
        </dgm:presLayoutVars>
      </dgm:prSet>
      <dgm:spPr/>
      <dgm:t>
        <a:bodyPr/>
        <a:lstStyle/>
        <a:p>
          <a:endParaRPr lang="en-GB"/>
        </a:p>
      </dgm:t>
    </dgm:pt>
    <dgm:pt modelId="{C87D5E97-A6B0-4C03-823A-8926C7727F01}" type="pres">
      <dgm:prSet presAssocID="{9BD874F8-1F7F-4BB3-9C52-8A18C892F690}" presName="node" presStyleLbl="node1" presStyleIdx="0" presStyleCnt="7">
        <dgm:presLayoutVars>
          <dgm:bulletEnabled val="1"/>
        </dgm:presLayoutVars>
      </dgm:prSet>
      <dgm:spPr/>
      <dgm:t>
        <a:bodyPr/>
        <a:lstStyle/>
        <a:p>
          <a:endParaRPr lang="en-GB"/>
        </a:p>
      </dgm:t>
    </dgm:pt>
    <dgm:pt modelId="{301E60F1-FA9E-4E5C-8C11-36515FF141A9}" type="pres">
      <dgm:prSet presAssocID="{1210E70A-081F-41C4-B47B-868BB8CAC937}" presName="sibTrans" presStyleLbl="sibTrans2D1" presStyleIdx="0" presStyleCnt="6"/>
      <dgm:spPr/>
      <dgm:t>
        <a:bodyPr/>
        <a:lstStyle/>
        <a:p>
          <a:endParaRPr lang="en-GB"/>
        </a:p>
      </dgm:t>
    </dgm:pt>
    <dgm:pt modelId="{1F41FD5E-5EEE-49F1-9CF6-E446FD1828FC}" type="pres">
      <dgm:prSet presAssocID="{1210E70A-081F-41C4-B47B-868BB8CAC937}" presName="connectorText" presStyleLbl="sibTrans2D1" presStyleIdx="0" presStyleCnt="6"/>
      <dgm:spPr/>
      <dgm:t>
        <a:bodyPr/>
        <a:lstStyle/>
        <a:p>
          <a:endParaRPr lang="en-GB"/>
        </a:p>
      </dgm:t>
    </dgm:pt>
    <dgm:pt modelId="{BE50DA7A-4267-441E-967A-61C18A85216F}" type="pres">
      <dgm:prSet presAssocID="{E597C71D-A331-463E-B3F5-B5B1AC60EF86}" presName="node" presStyleLbl="node1" presStyleIdx="1" presStyleCnt="7" custScaleY="147305">
        <dgm:presLayoutVars>
          <dgm:bulletEnabled val="1"/>
        </dgm:presLayoutVars>
      </dgm:prSet>
      <dgm:spPr/>
      <dgm:t>
        <a:bodyPr/>
        <a:lstStyle/>
        <a:p>
          <a:endParaRPr lang="en-GB"/>
        </a:p>
      </dgm:t>
    </dgm:pt>
    <dgm:pt modelId="{849C2D9E-F945-40C6-B192-482C37F53BF5}" type="pres">
      <dgm:prSet presAssocID="{00B0D481-4605-409A-933C-F8A144EFC322}" presName="sibTrans" presStyleLbl="sibTrans2D1" presStyleIdx="1" presStyleCnt="6"/>
      <dgm:spPr/>
      <dgm:t>
        <a:bodyPr/>
        <a:lstStyle/>
        <a:p>
          <a:endParaRPr lang="en-GB"/>
        </a:p>
      </dgm:t>
    </dgm:pt>
    <dgm:pt modelId="{BD228431-1B53-4CCA-B599-3B2EE1943D20}" type="pres">
      <dgm:prSet presAssocID="{00B0D481-4605-409A-933C-F8A144EFC322}" presName="connectorText" presStyleLbl="sibTrans2D1" presStyleIdx="1" presStyleCnt="6"/>
      <dgm:spPr/>
      <dgm:t>
        <a:bodyPr/>
        <a:lstStyle/>
        <a:p>
          <a:endParaRPr lang="en-GB"/>
        </a:p>
      </dgm:t>
    </dgm:pt>
    <dgm:pt modelId="{A80517D5-EE5F-4C0E-9FEB-D59FC2A02CD9}" type="pres">
      <dgm:prSet presAssocID="{DF76636B-3056-45A2-ACDD-E166E4D2E20D}" presName="node" presStyleLbl="node1" presStyleIdx="2" presStyleCnt="7">
        <dgm:presLayoutVars>
          <dgm:bulletEnabled val="1"/>
        </dgm:presLayoutVars>
      </dgm:prSet>
      <dgm:spPr/>
      <dgm:t>
        <a:bodyPr/>
        <a:lstStyle/>
        <a:p>
          <a:endParaRPr lang="en-GB"/>
        </a:p>
      </dgm:t>
    </dgm:pt>
    <dgm:pt modelId="{DE8F276B-1B0A-41A8-B40C-1A4399CF2268}" type="pres">
      <dgm:prSet presAssocID="{DDA68297-3077-4307-83C9-9BB94DC525D8}" presName="sibTrans" presStyleLbl="sibTrans2D1" presStyleIdx="2" presStyleCnt="6"/>
      <dgm:spPr/>
      <dgm:t>
        <a:bodyPr/>
        <a:lstStyle/>
        <a:p>
          <a:endParaRPr lang="en-GB"/>
        </a:p>
      </dgm:t>
    </dgm:pt>
    <dgm:pt modelId="{EED77A89-7E6C-4307-8DEA-C9AAA2C7A4C2}" type="pres">
      <dgm:prSet presAssocID="{DDA68297-3077-4307-83C9-9BB94DC525D8}" presName="connectorText" presStyleLbl="sibTrans2D1" presStyleIdx="2" presStyleCnt="6"/>
      <dgm:spPr/>
      <dgm:t>
        <a:bodyPr/>
        <a:lstStyle/>
        <a:p>
          <a:endParaRPr lang="en-GB"/>
        </a:p>
      </dgm:t>
    </dgm:pt>
    <dgm:pt modelId="{AFE7D0D0-AC14-4FD5-8678-873A0A28D3C8}" type="pres">
      <dgm:prSet presAssocID="{DC5A2D50-19DF-42AC-BA51-5A0C4A53A7A7}" presName="node" presStyleLbl="node1" presStyleIdx="3" presStyleCnt="7">
        <dgm:presLayoutVars>
          <dgm:bulletEnabled val="1"/>
        </dgm:presLayoutVars>
      </dgm:prSet>
      <dgm:spPr/>
      <dgm:t>
        <a:bodyPr/>
        <a:lstStyle/>
        <a:p>
          <a:endParaRPr lang="en-GB"/>
        </a:p>
      </dgm:t>
    </dgm:pt>
    <dgm:pt modelId="{DDF1D0BA-AA30-4B89-A281-0AFE49EFD8FE}" type="pres">
      <dgm:prSet presAssocID="{69031224-9EE5-4AC0-8634-1558177A8896}" presName="sibTrans" presStyleLbl="sibTrans2D1" presStyleIdx="3" presStyleCnt="6"/>
      <dgm:spPr/>
      <dgm:t>
        <a:bodyPr/>
        <a:lstStyle/>
        <a:p>
          <a:endParaRPr lang="en-GB"/>
        </a:p>
      </dgm:t>
    </dgm:pt>
    <dgm:pt modelId="{5105020A-B83D-42C7-AD1E-54890C42BF60}" type="pres">
      <dgm:prSet presAssocID="{69031224-9EE5-4AC0-8634-1558177A8896}" presName="connectorText" presStyleLbl="sibTrans2D1" presStyleIdx="3" presStyleCnt="6"/>
      <dgm:spPr/>
      <dgm:t>
        <a:bodyPr/>
        <a:lstStyle/>
        <a:p>
          <a:endParaRPr lang="en-GB"/>
        </a:p>
      </dgm:t>
    </dgm:pt>
    <dgm:pt modelId="{308DDE59-D614-42B6-9527-6A26CF707B5C}" type="pres">
      <dgm:prSet presAssocID="{100F7EA8-1769-40DE-BA14-3BC6A34C98A1}" presName="node" presStyleLbl="node1" presStyleIdx="4" presStyleCnt="7">
        <dgm:presLayoutVars>
          <dgm:bulletEnabled val="1"/>
        </dgm:presLayoutVars>
      </dgm:prSet>
      <dgm:spPr/>
      <dgm:t>
        <a:bodyPr/>
        <a:lstStyle/>
        <a:p>
          <a:endParaRPr lang="en-GB"/>
        </a:p>
      </dgm:t>
    </dgm:pt>
    <dgm:pt modelId="{9A9A5C3C-B633-4DED-8970-23F35C50FEB5}" type="pres">
      <dgm:prSet presAssocID="{EE87EF4B-DF3D-4403-B131-C45BC77B8E3C}" presName="sibTrans" presStyleLbl="sibTrans2D1" presStyleIdx="4" presStyleCnt="6"/>
      <dgm:spPr/>
      <dgm:t>
        <a:bodyPr/>
        <a:lstStyle/>
        <a:p>
          <a:endParaRPr lang="en-GB"/>
        </a:p>
      </dgm:t>
    </dgm:pt>
    <dgm:pt modelId="{756E0903-F91C-4381-A5A1-37CF770A0776}" type="pres">
      <dgm:prSet presAssocID="{EE87EF4B-DF3D-4403-B131-C45BC77B8E3C}" presName="connectorText" presStyleLbl="sibTrans2D1" presStyleIdx="4" presStyleCnt="6"/>
      <dgm:spPr/>
      <dgm:t>
        <a:bodyPr/>
        <a:lstStyle/>
        <a:p>
          <a:endParaRPr lang="en-GB"/>
        </a:p>
      </dgm:t>
    </dgm:pt>
    <dgm:pt modelId="{FB42F210-1C1F-4337-967B-E43D1488F83F}" type="pres">
      <dgm:prSet presAssocID="{BC3837AD-0442-4249-A3FD-552C8FEFF83D}" presName="node" presStyleLbl="node1" presStyleIdx="5" presStyleCnt="7">
        <dgm:presLayoutVars>
          <dgm:bulletEnabled val="1"/>
        </dgm:presLayoutVars>
      </dgm:prSet>
      <dgm:spPr/>
      <dgm:t>
        <a:bodyPr/>
        <a:lstStyle/>
        <a:p>
          <a:endParaRPr lang="en-GB"/>
        </a:p>
      </dgm:t>
    </dgm:pt>
    <dgm:pt modelId="{44EE6F02-773D-4247-93D2-7C71E6F4B1E4}" type="pres">
      <dgm:prSet presAssocID="{32F91DAC-937F-448C-A5F3-75620A3B8484}" presName="sibTrans" presStyleLbl="sibTrans2D1" presStyleIdx="5" presStyleCnt="6"/>
      <dgm:spPr/>
      <dgm:t>
        <a:bodyPr/>
        <a:lstStyle/>
        <a:p>
          <a:endParaRPr lang="en-GB"/>
        </a:p>
      </dgm:t>
    </dgm:pt>
    <dgm:pt modelId="{592AA84C-3145-4186-A50E-871D77CB6E89}" type="pres">
      <dgm:prSet presAssocID="{32F91DAC-937F-448C-A5F3-75620A3B8484}" presName="connectorText" presStyleLbl="sibTrans2D1" presStyleIdx="5" presStyleCnt="6"/>
      <dgm:spPr/>
      <dgm:t>
        <a:bodyPr/>
        <a:lstStyle/>
        <a:p>
          <a:endParaRPr lang="en-GB"/>
        </a:p>
      </dgm:t>
    </dgm:pt>
    <dgm:pt modelId="{88294EBA-A025-44BC-B5D5-92F9E67E7780}" type="pres">
      <dgm:prSet presAssocID="{7FA8AD18-F7FF-4CE4-8D2F-A72B24D84F8F}" presName="node" presStyleLbl="node1" presStyleIdx="6" presStyleCnt="7">
        <dgm:presLayoutVars>
          <dgm:bulletEnabled val="1"/>
        </dgm:presLayoutVars>
      </dgm:prSet>
      <dgm:spPr/>
      <dgm:t>
        <a:bodyPr/>
        <a:lstStyle/>
        <a:p>
          <a:endParaRPr lang="en-GB"/>
        </a:p>
      </dgm:t>
    </dgm:pt>
  </dgm:ptLst>
  <dgm:cxnLst>
    <dgm:cxn modelId="{3E1852BE-40E5-40D4-8B47-627B6AA99C11}" type="presOf" srcId="{BC3837AD-0442-4249-A3FD-552C8FEFF83D}" destId="{FB42F210-1C1F-4337-967B-E43D1488F83F}" srcOrd="0" destOrd="0" presId="urn:microsoft.com/office/officeart/2005/8/layout/process5"/>
    <dgm:cxn modelId="{479E2A86-0B14-41EE-9FF3-49B8FE27066F}" srcId="{FE16EB37-7803-4A51-87BA-6645EA29516D}" destId="{9BD874F8-1F7F-4BB3-9C52-8A18C892F690}" srcOrd="0" destOrd="0" parTransId="{F86F87AD-8E11-4C38-AFBC-A8B5081A0DAF}" sibTransId="{1210E70A-081F-41C4-B47B-868BB8CAC937}"/>
    <dgm:cxn modelId="{858603CE-17A5-4004-99E5-F9E285C6814B}" type="presOf" srcId="{DC5A2D50-19DF-42AC-BA51-5A0C4A53A7A7}" destId="{AFE7D0D0-AC14-4FD5-8678-873A0A28D3C8}" srcOrd="0" destOrd="0" presId="urn:microsoft.com/office/officeart/2005/8/layout/process5"/>
    <dgm:cxn modelId="{661C4E5E-C926-4811-9095-153F19B8056D}" type="presOf" srcId="{DDA68297-3077-4307-83C9-9BB94DC525D8}" destId="{EED77A89-7E6C-4307-8DEA-C9AAA2C7A4C2}" srcOrd="1" destOrd="0" presId="urn:microsoft.com/office/officeart/2005/8/layout/process5"/>
    <dgm:cxn modelId="{42792A2C-FBA8-487D-B4E6-0DD9B29C3739}" type="presOf" srcId="{00B0D481-4605-409A-933C-F8A144EFC322}" destId="{BD228431-1B53-4CCA-B599-3B2EE1943D20}" srcOrd="1" destOrd="0" presId="urn:microsoft.com/office/officeart/2005/8/layout/process5"/>
    <dgm:cxn modelId="{927C419F-BCB2-45B9-9ECB-D1DB5E063AE5}" type="presOf" srcId="{EE87EF4B-DF3D-4403-B131-C45BC77B8E3C}" destId="{756E0903-F91C-4381-A5A1-37CF770A0776}" srcOrd="1" destOrd="0" presId="urn:microsoft.com/office/officeart/2005/8/layout/process5"/>
    <dgm:cxn modelId="{D12D8EF7-C15C-4ACA-B75A-E98684B4E0CF}" type="presOf" srcId="{9BD874F8-1F7F-4BB3-9C52-8A18C892F690}" destId="{C87D5E97-A6B0-4C03-823A-8926C7727F01}" srcOrd="0" destOrd="0" presId="urn:microsoft.com/office/officeart/2005/8/layout/process5"/>
    <dgm:cxn modelId="{D9AD6D6C-410D-4BB9-8DA0-7C67356B040E}" type="presOf" srcId="{69031224-9EE5-4AC0-8634-1558177A8896}" destId="{DDF1D0BA-AA30-4B89-A281-0AFE49EFD8FE}" srcOrd="0" destOrd="0" presId="urn:microsoft.com/office/officeart/2005/8/layout/process5"/>
    <dgm:cxn modelId="{9C63842A-92AA-4AFC-B3A9-591309537179}" type="presOf" srcId="{7FA8AD18-F7FF-4CE4-8D2F-A72B24D84F8F}" destId="{88294EBA-A025-44BC-B5D5-92F9E67E7780}" srcOrd="0" destOrd="0" presId="urn:microsoft.com/office/officeart/2005/8/layout/process5"/>
    <dgm:cxn modelId="{29033184-19E3-4998-B1F1-30CD8D923CA0}" type="presOf" srcId="{FE16EB37-7803-4A51-87BA-6645EA29516D}" destId="{73FD0CCA-7101-492F-A9BE-9232F180C231}" srcOrd="0" destOrd="0" presId="urn:microsoft.com/office/officeart/2005/8/layout/process5"/>
    <dgm:cxn modelId="{52ED56DB-2FBF-4803-9966-149D3FBACAF8}" srcId="{FE16EB37-7803-4A51-87BA-6645EA29516D}" destId="{DC5A2D50-19DF-42AC-BA51-5A0C4A53A7A7}" srcOrd="3" destOrd="0" parTransId="{FC1836AB-5622-45C0-A0B5-7082EC13D8DD}" sibTransId="{69031224-9EE5-4AC0-8634-1558177A8896}"/>
    <dgm:cxn modelId="{0BD14C67-0BE4-4EB9-818D-8D5836340753}" type="presOf" srcId="{1210E70A-081F-41C4-B47B-868BB8CAC937}" destId="{1F41FD5E-5EEE-49F1-9CF6-E446FD1828FC}" srcOrd="1" destOrd="0" presId="urn:microsoft.com/office/officeart/2005/8/layout/process5"/>
    <dgm:cxn modelId="{0CB819BA-D48D-4A43-83DC-EA7C58A80FB3}" type="presOf" srcId="{00B0D481-4605-409A-933C-F8A144EFC322}" destId="{849C2D9E-F945-40C6-B192-482C37F53BF5}" srcOrd="0" destOrd="0" presId="urn:microsoft.com/office/officeart/2005/8/layout/process5"/>
    <dgm:cxn modelId="{E4807657-40E2-4772-9751-96B8211AF428}" type="presOf" srcId="{DF76636B-3056-45A2-ACDD-E166E4D2E20D}" destId="{A80517D5-EE5F-4C0E-9FEB-D59FC2A02CD9}" srcOrd="0" destOrd="0" presId="urn:microsoft.com/office/officeart/2005/8/layout/process5"/>
    <dgm:cxn modelId="{D1139AFC-4CAB-49D0-8FFA-78412D9CF5D6}" srcId="{FE16EB37-7803-4A51-87BA-6645EA29516D}" destId="{BC3837AD-0442-4249-A3FD-552C8FEFF83D}" srcOrd="5" destOrd="0" parTransId="{C71CF9B5-4C84-4CE7-8CBA-1EDB76A5D617}" sibTransId="{32F91DAC-937F-448C-A5F3-75620A3B8484}"/>
    <dgm:cxn modelId="{8CD446BE-4485-4AA3-8A00-D9EA1BF75B11}" type="presOf" srcId="{DDA68297-3077-4307-83C9-9BB94DC525D8}" destId="{DE8F276B-1B0A-41A8-B40C-1A4399CF2268}" srcOrd="0" destOrd="0" presId="urn:microsoft.com/office/officeart/2005/8/layout/process5"/>
    <dgm:cxn modelId="{1D7DAB3F-F046-44D6-A389-2AF23585E130}" type="presOf" srcId="{32F91DAC-937F-448C-A5F3-75620A3B8484}" destId="{592AA84C-3145-4186-A50E-871D77CB6E89}" srcOrd="1" destOrd="0" presId="urn:microsoft.com/office/officeart/2005/8/layout/process5"/>
    <dgm:cxn modelId="{35109322-7F05-4321-86E4-EB4113C5F0C1}" srcId="{FE16EB37-7803-4A51-87BA-6645EA29516D}" destId="{DF76636B-3056-45A2-ACDD-E166E4D2E20D}" srcOrd="2" destOrd="0" parTransId="{C1814DCE-3DB8-4A35-8B4E-C6375AC49446}" sibTransId="{DDA68297-3077-4307-83C9-9BB94DC525D8}"/>
    <dgm:cxn modelId="{221348F2-47A6-4353-AD8A-D14BD6A0AA58}" type="presOf" srcId="{32F91DAC-937F-448C-A5F3-75620A3B8484}" destId="{44EE6F02-773D-4247-93D2-7C71E6F4B1E4}" srcOrd="0" destOrd="0" presId="urn:microsoft.com/office/officeart/2005/8/layout/process5"/>
    <dgm:cxn modelId="{0C9490A9-FEAC-402E-88CC-7C6E0551B37E}" type="presOf" srcId="{100F7EA8-1769-40DE-BA14-3BC6A34C98A1}" destId="{308DDE59-D614-42B6-9527-6A26CF707B5C}" srcOrd="0" destOrd="0" presId="urn:microsoft.com/office/officeart/2005/8/layout/process5"/>
    <dgm:cxn modelId="{D4080B22-767F-48F9-B846-B450247806E0}" srcId="{FE16EB37-7803-4A51-87BA-6645EA29516D}" destId="{7FA8AD18-F7FF-4CE4-8D2F-A72B24D84F8F}" srcOrd="6" destOrd="0" parTransId="{A5B4AC76-E759-4F70-A319-5FDB7D8F2750}" sibTransId="{706DEE8A-DEF7-4AD1-9DC7-499A8F0E7DFB}"/>
    <dgm:cxn modelId="{EAE46AC7-298B-43AA-BE9C-9BA42E70DED2}" srcId="{FE16EB37-7803-4A51-87BA-6645EA29516D}" destId="{100F7EA8-1769-40DE-BA14-3BC6A34C98A1}" srcOrd="4" destOrd="0" parTransId="{4FDD6C1E-B0E1-4967-9DCA-7E628E0ADEEA}" sibTransId="{EE87EF4B-DF3D-4403-B131-C45BC77B8E3C}"/>
    <dgm:cxn modelId="{A3B762FF-78E1-419D-9782-F891F82272A5}" type="presOf" srcId="{69031224-9EE5-4AC0-8634-1558177A8896}" destId="{5105020A-B83D-42C7-AD1E-54890C42BF60}" srcOrd="1" destOrd="0" presId="urn:microsoft.com/office/officeart/2005/8/layout/process5"/>
    <dgm:cxn modelId="{FA3AE146-37FD-4DBB-87EA-692A25FF42F4}" srcId="{FE16EB37-7803-4A51-87BA-6645EA29516D}" destId="{E597C71D-A331-463E-B3F5-B5B1AC60EF86}" srcOrd="1" destOrd="0" parTransId="{7F260605-8E42-4CC0-90AD-B9F0693B5D31}" sibTransId="{00B0D481-4605-409A-933C-F8A144EFC322}"/>
    <dgm:cxn modelId="{62E8DA03-3376-4DAE-88CC-FC4FAA9AE18D}" type="presOf" srcId="{1210E70A-081F-41C4-B47B-868BB8CAC937}" destId="{301E60F1-FA9E-4E5C-8C11-36515FF141A9}" srcOrd="0" destOrd="0" presId="urn:microsoft.com/office/officeart/2005/8/layout/process5"/>
    <dgm:cxn modelId="{42682290-D6B7-43BD-B80D-554709F41440}" type="presOf" srcId="{EE87EF4B-DF3D-4403-B131-C45BC77B8E3C}" destId="{9A9A5C3C-B633-4DED-8970-23F35C50FEB5}" srcOrd="0" destOrd="0" presId="urn:microsoft.com/office/officeart/2005/8/layout/process5"/>
    <dgm:cxn modelId="{93241B46-E4C9-4ACC-BD3E-80B59D597C72}" type="presOf" srcId="{E597C71D-A331-463E-B3F5-B5B1AC60EF86}" destId="{BE50DA7A-4267-441E-967A-61C18A85216F}" srcOrd="0" destOrd="0" presId="urn:microsoft.com/office/officeart/2005/8/layout/process5"/>
    <dgm:cxn modelId="{112B8E52-ECF4-43EA-B043-BFBEB36BB1BE}" type="presParOf" srcId="{73FD0CCA-7101-492F-A9BE-9232F180C231}" destId="{C87D5E97-A6B0-4C03-823A-8926C7727F01}" srcOrd="0" destOrd="0" presId="urn:microsoft.com/office/officeart/2005/8/layout/process5"/>
    <dgm:cxn modelId="{F06E3CF0-41F0-4FC0-8E82-9F73413818E2}" type="presParOf" srcId="{73FD0CCA-7101-492F-A9BE-9232F180C231}" destId="{301E60F1-FA9E-4E5C-8C11-36515FF141A9}" srcOrd="1" destOrd="0" presId="urn:microsoft.com/office/officeart/2005/8/layout/process5"/>
    <dgm:cxn modelId="{64A86D8B-253F-489F-AC90-855894FD1397}" type="presParOf" srcId="{301E60F1-FA9E-4E5C-8C11-36515FF141A9}" destId="{1F41FD5E-5EEE-49F1-9CF6-E446FD1828FC}" srcOrd="0" destOrd="0" presId="urn:microsoft.com/office/officeart/2005/8/layout/process5"/>
    <dgm:cxn modelId="{9D2C4F43-4A7B-4F98-8F1C-2A10489E8A06}" type="presParOf" srcId="{73FD0CCA-7101-492F-A9BE-9232F180C231}" destId="{BE50DA7A-4267-441E-967A-61C18A85216F}" srcOrd="2" destOrd="0" presId="urn:microsoft.com/office/officeart/2005/8/layout/process5"/>
    <dgm:cxn modelId="{17ECB294-A1D3-4FF2-A1D0-3698C974810D}" type="presParOf" srcId="{73FD0CCA-7101-492F-A9BE-9232F180C231}" destId="{849C2D9E-F945-40C6-B192-482C37F53BF5}" srcOrd="3" destOrd="0" presId="urn:microsoft.com/office/officeart/2005/8/layout/process5"/>
    <dgm:cxn modelId="{73B2500E-551B-4830-9B24-8F3F90B8F81C}" type="presParOf" srcId="{849C2D9E-F945-40C6-B192-482C37F53BF5}" destId="{BD228431-1B53-4CCA-B599-3B2EE1943D20}" srcOrd="0" destOrd="0" presId="urn:microsoft.com/office/officeart/2005/8/layout/process5"/>
    <dgm:cxn modelId="{6BD953C3-9066-4C3B-BCCE-96798A91DEE7}" type="presParOf" srcId="{73FD0CCA-7101-492F-A9BE-9232F180C231}" destId="{A80517D5-EE5F-4C0E-9FEB-D59FC2A02CD9}" srcOrd="4" destOrd="0" presId="urn:microsoft.com/office/officeart/2005/8/layout/process5"/>
    <dgm:cxn modelId="{D21C1048-20DC-4E96-A032-E8869E959F6E}" type="presParOf" srcId="{73FD0CCA-7101-492F-A9BE-9232F180C231}" destId="{DE8F276B-1B0A-41A8-B40C-1A4399CF2268}" srcOrd="5" destOrd="0" presId="urn:microsoft.com/office/officeart/2005/8/layout/process5"/>
    <dgm:cxn modelId="{EDC8B42E-2540-46ED-BF7D-1CF0F390CCC7}" type="presParOf" srcId="{DE8F276B-1B0A-41A8-B40C-1A4399CF2268}" destId="{EED77A89-7E6C-4307-8DEA-C9AAA2C7A4C2}" srcOrd="0" destOrd="0" presId="urn:microsoft.com/office/officeart/2005/8/layout/process5"/>
    <dgm:cxn modelId="{6AE116C5-268B-476F-BA19-C37440CDA99F}" type="presParOf" srcId="{73FD0CCA-7101-492F-A9BE-9232F180C231}" destId="{AFE7D0D0-AC14-4FD5-8678-873A0A28D3C8}" srcOrd="6" destOrd="0" presId="urn:microsoft.com/office/officeart/2005/8/layout/process5"/>
    <dgm:cxn modelId="{C5B3F845-1A42-46D5-9DFF-1FBD5880D1DF}" type="presParOf" srcId="{73FD0CCA-7101-492F-A9BE-9232F180C231}" destId="{DDF1D0BA-AA30-4B89-A281-0AFE49EFD8FE}" srcOrd="7" destOrd="0" presId="urn:microsoft.com/office/officeart/2005/8/layout/process5"/>
    <dgm:cxn modelId="{7706D0E4-EBB1-452F-A48B-756A92495795}" type="presParOf" srcId="{DDF1D0BA-AA30-4B89-A281-0AFE49EFD8FE}" destId="{5105020A-B83D-42C7-AD1E-54890C42BF60}" srcOrd="0" destOrd="0" presId="urn:microsoft.com/office/officeart/2005/8/layout/process5"/>
    <dgm:cxn modelId="{62D8C5B0-CD20-434D-9B33-15F159F73A22}" type="presParOf" srcId="{73FD0CCA-7101-492F-A9BE-9232F180C231}" destId="{308DDE59-D614-42B6-9527-6A26CF707B5C}" srcOrd="8" destOrd="0" presId="urn:microsoft.com/office/officeart/2005/8/layout/process5"/>
    <dgm:cxn modelId="{1F74522A-445E-4F19-88AD-BC6E90940F6B}" type="presParOf" srcId="{73FD0CCA-7101-492F-A9BE-9232F180C231}" destId="{9A9A5C3C-B633-4DED-8970-23F35C50FEB5}" srcOrd="9" destOrd="0" presId="urn:microsoft.com/office/officeart/2005/8/layout/process5"/>
    <dgm:cxn modelId="{B167A01B-9A21-40F3-BA69-DB05770E5EF5}" type="presParOf" srcId="{9A9A5C3C-B633-4DED-8970-23F35C50FEB5}" destId="{756E0903-F91C-4381-A5A1-37CF770A0776}" srcOrd="0" destOrd="0" presId="urn:microsoft.com/office/officeart/2005/8/layout/process5"/>
    <dgm:cxn modelId="{E811C419-51E4-4046-8CB4-570AE431C698}" type="presParOf" srcId="{73FD0CCA-7101-492F-A9BE-9232F180C231}" destId="{FB42F210-1C1F-4337-967B-E43D1488F83F}" srcOrd="10" destOrd="0" presId="urn:microsoft.com/office/officeart/2005/8/layout/process5"/>
    <dgm:cxn modelId="{793FD793-50D9-4AC5-AB23-4FD2128F69CC}" type="presParOf" srcId="{73FD0CCA-7101-492F-A9BE-9232F180C231}" destId="{44EE6F02-773D-4247-93D2-7C71E6F4B1E4}" srcOrd="11" destOrd="0" presId="urn:microsoft.com/office/officeart/2005/8/layout/process5"/>
    <dgm:cxn modelId="{125CC213-68A7-44C4-BA5A-6606D54C5340}" type="presParOf" srcId="{44EE6F02-773D-4247-93D2-7C71E6F4B1E4}" destId="{592AA84C-3145-4186-A50E-871D77CB6E89}" srcOrd="0" destOrd="0" presId="urn:microsoft.com/office/officeart/2005/8/layout/process5"/>
    <dgm:cxn modelId="{1469D596-DE78-45EF-AEA4-745764FDF348}" type="presParOf" srcId="{73FD0CCA-7101-492F-A9BE-9232F180C231}" destId="{88294EBA-A025-44BC-B5D5-92F9E67E7780}"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0EBDC9-1C3B-4233-A1F2-5815207174A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6A84EE86-CE98-4D54-8F81-FBCD5A0C8268}">
      <dgm:prSet phldrT="[Text]"/>
      <dgm:spPr>
        <a:solidFill>
          <a:srgbClr val="FF0000">
            <a:alpha val="50000"/>
          </a:srgbClr>
        </a:solidFill>
      </dgm:spPr>
      <dgm:t>
        <a:bodyPr/>
        <a:lstStyle/>
        <a:p>
          <a:r>
            <a:rPr lang="en-GB" dirty="0" smtClean="0"/>
            <a:t>HỌC SINH </a:t>
          </a:r>
          <a:endParaRPr lang="en-GB" dirty="0"/>
        </a:p>
      </dgm:t>
    </dgm:pt>
    <dgm:pt modelId="{6A40A74B-582C-4637-A2C3-4E9E4D0E2971}" type="parTrans" cxnId="{448386E0-BD9E-4449-A09C-92B2E9B66793}">
      <dgm:prSet/>
      <dgm:spPr/>
      <dgm:t>
        <a:bodyPr/>
        <a:lstStyle/>
        <a:p>
          <a:endParaRPr lang="en-GB"/>
        </a:p>
      </dgm:t>
    </dgm:pt>
    <dgm:pt modelId="{5229712E-8372-4C69-8DA3-FCFFFC32CF0E}" type="sibTrans" cxnId="{448386E0-BD9E-4449-A09C-92B2E9B66793}">
      <dgm:prSet/>
      <dgm:spPr/>
      <dgm:t>
        <a:bodyPr/>
        <a:lstStyle/>
        <a:p>
          <a:endParaRPr lang="en-GB"/>
        </a:p>
      </dgm:t>
    </dgm:pt>
    <dgm:pt modelId="{38BD31C0-BA3B-48AD-AD7D-C74B59A0F2FF}">
      <dgm:prSet phldrT="[Text]"/>
      <dgm:spPr>
        <a:solidFill>
          <a:srgbClr val="92D050">
            <a:alpha val="50000"/>
          </a:srgbClr>
        </a:solidFill>
      </dgm:spPr>
      <dgm:t>
        <a:bodyPr/>
        <a:lstStyle/>
        <a:p>
          <a:r>
            <a:rPr lang="en-GB" dirty="0" smtClean="0"/>
            <a:t>KHÔNG PHÁN XÉT</a:t>
          </a:r>
          <a:endParaRPr lang="en-GB" dirty="0"/>
        </a:p>
      </dgm:t>
    </dgm:pt>
    <dgm:pt modelId="{3424EB0B-98F6-4A49-AC3B-B8925F0C2E3B}" type="parTrans" cxnId="{767782D5-1504-4881-98CD-6BC27DF5DBEE}">
      <dgm:prSet/>
      <dgm:spPr/>
      <dgm:t>
        <a:bodyPr/>
        <a:lstStyle/>
        <a:p>
          <a:endParaRPr lang="en-GB"/>
        </a:p>
      </dgm:t>
    </dgm:pt>
    <dgm:pt modelId="{17D9BAF2-3672-4355-A0C5-54CA6B9E3E87}" type="sibTrans" cxnId="{767782D5-1504-4881-98CD-6BC27DF5DBEE}">
      <dgm:prSet/>
      <dgm:spPr/>
      <dgm:t>
        <a:bodyPr/>
        <a:lstStyle/>
        <a:p>
          <a:endParaRPr lang="en-GB"/>
        </a:p>
      </dgm:t>
    </dgm:pt>
    <dgm:pt modelId="{859C9321-9808-4D13-9499-0DF35DB17D7A}">
      <dgm:prSet phldrT="[Text]"/>
      <dgm:spPr>
        <a:solidFill>
          <a:srgbClr val="92D050">
            <a:alpha val="50000"/>
          </a:srgbClr>
        </a:solidFill>
      </dgm:spPr>
      <dgm:t>
        <a:bodyPr/>
        <a:lstStyle/>
        <a:p>
          <a:r>
            <a:rPr lang="en-GB" dirty="0" smtClean="0"/>
            <a:t>DÀNH QUYỀN TỰ QUYẾT</a:t>
          </a:r>
          <a:endParaRPr lang="en-GB" dirty="0"/>
        </a:p>
      </dgm:t>
    </dgm:pt>
    <dgm:pt modelId="{EEDBEFB3-BADC-4048-9550-C6DF623A24A6}" type="parTrans" cxnId="{71DFD615-7A70-4E54-A0FB-9A150CAD58F3}">
      <dgm:prSet/>
      <dgm:spPr/>
      <dgm:t>
        <a:bodyPr/>
        <a:lstStyle/>
        <a:p>
          <a:endParaRPr lang="en-GB"/>
        </a:p>
      </dgm:t>
    </dgm:pt>
    <dgm:pt modelId="{9065FC42-092C-4EA6-9ACF-66D0AC6356D6}" type="sibTrans" cxnId="{71DFD615-7A70-4E54-A0FB-9A150CAD58F3}">
      <dgm:prSet/>
      <dgm:spPr/>
      <dgm:t>
        <a:bodyPr/>
        <a:lstStyle/>
        <a:p>
          <a:endParaRPr lang="en-GB"/>
        </a:p>
      </dgm:t>
    </dgm:pt>
    <dgm:pt modelId="{75214390-F6CE-4059-9560-80B0FBB634FC}">
      <dgm:prSet phldrT="[Text]"/>
      <dgm:spPr>
        <a:solidFill>
          <a:srgbClr val="92D050">
            <a:alpha val="50000"/>
          </a:srgbClr>
        </a:solidFill>
      </dgm:spPr>
      <dgm:t>
        <a:bodyPr/>
        <a:lstStyle/>
        <a:p>
          <a:r>
            <a:rPr lang="en-GB" dirty="0" smtClean="0"/>
            <a:t>BẢO MẬT/</a:t>
          </a:r>
          <a:r>
            <a:rPr lang="en-GB" dirty="0" err="1" smtClean="0"/>
            <a:t>GiỮ</a:t>
          </a:r>
          <a:r>
            <a:rPr lang="en-GB" dirty="0" smtClean="0"/>
            <a:t> BÍ MẬT</a:t>
          </a:r>
          <a:endParaRPr lang="en-GB" dirty="0"/>
        </a:p>
      </dgm:t>
    </dgm:pt>
    <dgm:pt modelId="{E8BE3878-1CC5-4DAE-9E4F-096202DECD35}" type="parTrans" cxnId="{4CB05024-9AEE-4EDC-A2A4-60BB20C02E48}">
      <dgm:prSet/>
      <dgm:spPr/>
      <dgm:t>
        <a:bodyPr/>
        <a:lstStyle/>
        <a:p>
          <a:endParaRPr lang="en-GB"/>
        </a:p>
      </dgm:t>
    </dgm:pt>
    <dgm:pt modelId="{6731B110-755B-4DAA-8ABB-1D3ED44B02CD}" type="sibTrans" cxnId="{4CB05024-9AEE-4EDC-A2A4-60BB20C02E48}">
      <dgm:prSet/>
      <dgm:spPr/>
      <dgm:t>
        <a:bodyPr/>
        <a:lstStyle/>
        <a:p>
          <a:endParaRPr lang="en-GB"/>
        </a:p>
      </dgm:t>
    </dgm:pt>
    <dgm:pt modelId="{114AA835-46C1-4A85-88B1-3195909CD639}">
      <dgm:prSet phldrT="[Text]"/>
      <dgm:spPr>
        <a:solidFill>
          <a:srgbClr val="92D050">
            <a:alpha val="50000"/>
          </a:srgbClr>
        </a:solidFill>
      </dgm:spPr>
      <dgm:t>
        <a:bodyPr/>
        <a:lstStyle/>
        <a:p>
          <a:r>
            <a:rPr lang="en-GB" dirty="0" smtClean="0"/>
            <a:t>TÔN TRỌNG</a:t>
          </a:r>
          <a:endParaRPr lang="en-GB" dirty="0"/>
        </a:p>
      </dgm:t>
    </dgm:pt>
    <dgm:pt modelId="{971A5887-49E7-49B9-9C29-B462B3DB47CE}" type="parTrans" cxnId="{88FE0D5F-AAD5-4FBE-90F7-B5FAA4FD57BD}">
      <dgm:prSet/>
      <dgm:spPr/>
      <dgm:t>
        <a:bodyPr/>
        <a:lstStyle/>
        <a:p>
          <a:endParaRPr lang="en-GB"/>
        </a:p>
      </dgm:t>
    </dgm:pt>
    <dgm:pt modelId="{CEF1F0DE-A809-4422-B7DB-0FBF1C006DED}" type="sibTrans" cxnId="{88FE0D5F-AAD5-4FBE-90F7-B5FAA4FD57BD}">
      <dgm:prSet/>
      <dgm:spPr/>
      <dgm:t>
        <a:bodyPr/>
        <a:lstStyle/>
        <a:p>
          <a:endParaRPr lang="en-GB"/>
        </a:p>
      </dgm:t>
    </dgm:pt>
    <dgm:pt modelId="{EA768323-9078-44BF-8A9D-FE296B2D60A8}" type="pres">
      <dgm:prSet presAssocID="{AB0EBDC9-1C3B-4233-A1F2-5815207174A4}" presName="composite" presStyleCnt="0">
        <dgm:presLayoutVars>
          <dgm:chMax val="1"/>
          <dgm:dir/>
          <dgm:resizeHandles val="exact"/>
        </dgm:presLayoutVars>
      </dgm:prSet>
      <dgm:spPr/>
      <dgm:t>
        <a:bodyPr/>
        <a:lstStyle/>
        <a:p>
          <a:endParaRPr lang="en-GB"/>
        </a:p>
      </dgm:t>
    </dgm:pt>
    <dgm:pt modelId="{537ED67C-9424-4F72-B288-DDF6A0469FB7}" type="pres">
      <dgm:prSet presAssocID="{AB0EBDC9-1C3B-4233-A1F2-5815207174A4}" presName="radial" presStyleCnt="0">
        <dgm:presLayoutVars>
          <dgm:animLvl val="ctr"/>
        </dgm:presLayoutVars>
      </dgm:prSet>
      <dgm:spPr/>
    </dgm:pt>
    <dgm:pt modelId="{A63B5815-F04F-419B-9854-8B54B2935831}" type="pres">
      <dgm:prSet presAssocID="{6A84EE86-CE98-4D54-8F81-FBCD5A0C8268}" presName="centerShape" presStyleLbl="vennNode1" presStyleIdx="0" presStyleCnt="5"/>
      <dgm:spPr/>
      <dgm:t>
        <a:bodyPr/>
        <a:lstStyle/>
        <a:p>
          <a:endParaRPr lang="en-GB"/>
        </a:p>
      </dgm:t>
    </dgm:pt>
    <dgm:pt modelId="{35238E48-7748-4ABB-A290-D2A3B20F9CDD}" type="pres">
      <dgm:prSet presAssocID="{75214390-F6CE-4059-9560-80B0FBB634FC}" presName="node" presStyleLbl="vennNode1" presStyleIdx="1" presStyleCnt="5" custRadScaleRad="96474" custRadScaleInc="1169">
        <dgm:presLayoutVars>
          <dgm:bulletEnabled val="1"/>
        </dgm:presLayoutVars>
      </dgm:prSet>
      <dgm:spPr/>
      <dgm:t>
        <a:bodyPr/>
        <a:lstStyle/>
        <a:p>
          <a:endParaRPr lang="en-GB"/>
        </a:p>
      </dgm:t>
    </dgm:pt>
    <dgm:pt modelId="{45CE0358-E3CF-4874-B15B-C683D674C437}" type="pres">
      <dgm:prSet presAssocID="{114AA835-46C1-4A85-88B1-3195909CD639}" presName="node" presStyleLbl="vennNode1" presStyleIdx="2" presStyleCnt="5" custRadScaleRad="102994" custRadScaleInc="1825">
        <dgm:presLayoutVars>
          <dgm:bulletEnabled val="1"/>
        </dgm:presLayoutVars>
      </dgm:prSet>
      <dgm:spPr/>
      <dgm:t>
        <a:bodyPr/>
        <a:lstStyle/>
        <a:p>
          <a:endParaRPr lang="en-GB"/>
        </a:p>
      </dgm:t>
    </dgm:pt>
    <dgm:pt modelId="{7AEB90F6-4D41-4014-A57E-CBA3C8D6969D}" type="pres">
      <dgm:prSet presAssocID="{38BD31C0-BA3B-48AD-AD7D-C74B59A0F2FF}" presName="node" presStyleLbl="vennNode1" presStyleIdx="3" presStyleCnt="5" custRadScaleRad="91148" custRadScaleInc="-413">
        <dgm:presLayoutVars>
          <dgm:bulletEnabled val="1"/>
        </dgm:presLayoutVars>
      </dgm:prSet>
      <dgm:spPr/>
      <dgm:t>
        <a:bodyPr/>
        <a:lstStyle/>
        <a:p>
          <a:endParaRPr lang="en-GB"/>
        </a:p>
      </dgm:t>
    </dgm:pt>
    <dgm:pt modelId="{87BB2AC1-0C90-4797-9C86-98F1A6D10841}" type="pres">
      <dgm:prSet presAssocID="{859C9321-9808-4D13-9499-0DF35DB17D7A}" presName="node" presStyleLbl="vennNode1" presStyleIdx="4" presStyleCnt="5" custRadScaleRad="102547" custRadScaleInc="3836">
        <dgm:presLayoutVars>
          <dgm:bulletEnabled val="1"/>
        </dgm:presLayoutVars>
      </dgm:prSet>
      <dgm:spPr/>
      <dgm:t>
        <a:bodyPr/>
        <a:lstStyle/>
        <a:p>
          <a:endParaRPr lang="en-GB"/>
        </a:p>
      </dgm:t>
    </dgm:pt>
  </dgm:ptLst>
  <dgm:cxnLst>
    <dgm:cxn modelId="{71DFD615-7A70-4E54-A0FB-9A150CAD58F3}" srcId="{6A84EE86-CE98-4D54-8F81-FBCD5A0C8268}" destId="{859C9321-9808-4D13-9499-0DF35DB17D7A}" srcOrd="3" destOrd="0" parTransId="{EEDBEFB3-BADC-4048-9550-C6DF623A24A6}" sibTransId="{9065FC42-092C-4EA6-9ACF-66D0AC6356D6}"/>
    <dgm:cxn modelId="{F40622BA-4653-4F38-8EE1-BA05D7A7B397}" type="presOf" srcId="{AB0EBDC9-1C3B-4233-A1F2-5815207174A4}" destId="{EA768323-9078-44BF-8A9D-FE296B2D60A8}" srcOrd="0" destOrd="0" presId="urn:microsoft.com/office/officeart/2005/8/layout/radial3"/>
    <dgm:cxn modelId="{AEC24B02-D4AF-4680-B3FE-81FC11C332BA}" type="presOf" srcId="{114AA835-46C1-4A85-88B1-3195909CD639}" destId="{45CE0358-E3CF-4874-B15B-C683D674C437}" srcOrd="0" destOrd="0" presId="urn:microsoft.com/office/officeart/2005/8/layout/radial3"/>
    <dgm:cxn modelId="{A0877179-FD10-4F3D-B948-97F92453E574}" type="presOf" srcId="{859C9321-9808-4D13-9499-0DF35DB17D7A}" destId="{87BB2AC1-0C90-4797-9C86-98F1A6D10841}" srcOrd="0" destOrd="0" presId="urn:microsoft.com/office/officeart/2005/8/layout/radial3"/>
    <dgm:cxn modelId="{44025A9A-739F-407C-A347-2D8300BAF52B}" type="presOf" srcId="{75214390-F6CE-4059-9560-80B0FBB634FC}" destId="{35238E48-7748-4ABB-A290-D2A3B20F9CDD}" srcOrd="0" destOrd="0" presId="urn:microsoft.com/office/officeart/2005/8/layout/radial3"/>
    <dgm:cxn modelId="{448386E0-BD9E-4449-A09C-92B2E9B66793}" srcId="{AB0EBDC9-1C3B-4233-A1F2-5815207174A4}" destId="{6A84EE86-CE98-4D54-8F81-FBCD5A0C8268}" srcOrd="0" destOrd="0" parTransId="{6A40A74B-582C-4637-A2C3-4E9E4D0E2971}" sibTransId="{5229712E-8372-4C69-8DA3-FCFFFC32CF0E}"/>
    <dgm:cxn modelId="{4CB05024-9AEE-4EDC-A2A4-60BB20C02E48}" srcId="{6A84EE86-CE98-4D54-8F81-FBCD5A0C8268}" destId="{75214390-F6CE-4059-9560-80B0FBB634FC}" srcOrd="0" destOrd="0" parTransId="{E8BE3878-1CC5-4DAE-9E4F-096202DECD35}" sibTransId="{6731B110-755B-4DAA-8ABB-1D3ED44B02CD}"/>
    <dgm:cxn modelId="{2E0FC3A4-12FE-4F8A-B93F-439F233C5F0E}" type="presOf" srcId="{6A84EE86-CE98-4D54-8F81-FBCD5A0C8268}" destId="{A63B5815-F04F-419B-9854-8B54B2935831}" srcOrd="0" destOrd="0" presId="urn:microsoft.com/office/officeart/2005/8/layout/radial3"/>
    <dgm:cxn modelId="{88FE0D5F-AAD5-4FBE-90F7-B5FAA4FD57BD}" srcId="{6A84EE86-CE98-4D54-8F81-FBCD5A0C8268}" destId="{114AA835-46C1-4A85-88B1-3195909CD639}" srcOrd="1" destOrd="0" parTransId="{971A5887-49E7-49B9-9C29-B462B3DB47CE}" sibTransId="{CEF1F0DE-A809-4422-B7DB-0FBF1C006DED}"/>
    <dgm:cxn modelId="{767782D5-1504-4881-98CD-6BC27DF5DBEE}" srcId="{6A84EE86-CE98-4D54-8F81-FBCD5A0C8268}" destId="{38BD31C0-BA3B-48AD-AD7D-C74B59A0F2FF}" srcOrd="2" destOrd="0" parTransId="{3424EB0B-98F6-4A49-AC3B-B8925F0C2E3B}" sibTransId="{17D9BAF2-3672-4355-A0C5-54CA6B9E3E87}"/>
    <dgm:cxn modelId="{FEA1058C-DF5B-4D9B-98A7-7FF1077806E1}" type="presOf" srcId="{38BD31C0-BA3B-48AD-AD7D-C74B59A0F2FF}" destId="{7AEB90F6-4D41-4014-A57E-CBA3C8D6969D}" srcOrd="0" destOrd="0" presId="urn:microsoft.com/office/officeart/2005/8/layout/radial3"/>
    <dgm:cxn modelId="{FDBD789C-B23F-44EC-85BB-DAC0F9AC4B38}" type="presParOf" srcId="{EA768323-9078-44BF-8A9D-FE296B2D60A8}" destId="{537ED67C-9424-4F72-B288-DDF6A0469FB7}" srcOrd="0" destOrd="0" presId="urn:microsoft.com/office/officeart/2005/8/layout/radial3"/>
    <dgm:cxn modelId="{59AC4781-DBE4-40EA-A3A7-936FD6037229}" type="presParOf" srcId="{537ED67C-9424-4F72-B288-DDF6A0469FB7}" destId="{A63B5815-F04F-419B-9854-8B54B2935831}" srcOrd="0" destOrd="0" presId="urn:microsoft.com/office/officeart/2005/8/layout/radial3"/>
    <dgm:cxn modelId="{F2C0B28F-1C16-4C0F-B201-F681E712230E}" type="presParOf" srcId="{537ED67C-9424-4F72-B288-DDF6A0469FB7}" destId="{35238E48-7748-4ABB-A290-D2A3B20F9CDD}" srcOrd="1" destOrd="0" presId="urn:microsoft.com/office/officeart/2005/8/layout/radial3"/>
    <dgm:cxn modelId="{3C206F1C-D6F0-428A-BE79-5B04186029E3}" type="presParOf" srcId="{537ED67C-9424-4F72-B288-DDF6A0469FB7}" destId="{45CE0358-E3CF-4874-B15B-C683D674C437}" srcOrd="2" destOrd="0" presId="urn:microsoft.com/office/officeart/2005/8/layout/radial3"/>
    <dgm:cxn modelId="{7D38B54E-C08B-47B3-862D-03BFA89ABD77}" type="presParOf" srcId="{537ED67C-9424-4F72-B288-DDF6A0469FB7}" destId="{7AEB90F6-4D41-4014-A57E-CBA3C8D6969D}" srcOrd="3" destOrd="0" presId="urn:microsoft.com/office/officeart/2005/8/layout/radial3"/>
    <dgm:cxn modelId="{4D74743E-D9C1-4460-B9AB-F616F0CA2F9D}" type="presParOf" srcId="{537ED67C-9424-4F72-B288-DDF6A0469FB7}" destId="{87BB2AC1-0C90-4797-9C86-98F1A6D1084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8B659-0E3A-498A-AE91-E807EF64A3C2}" type="doc">
      <dgm:prSet loTypeId="urn:microsoft.com/office/officeart/2005/8/layout/target1" loCatId="relationship" qsTypeId="urn:microsoft.com/office/officeart/2005/8/quickstyle/simple1" qsCatId="simple" csTypeId="urn:microsoft.com/office/officeart/2005/8/colors/colorful1#1" csCatId="colorful" phldr="1"/>
      <dgm:spPr/>
      <dgm:t>
        <a:bodyPr/>
        <a:lstStyle/>
        <a:p>
          <a:endParaRPr lang="en-GB"/>
        </a:p>
      </dgm:t>
    </dgm:pt>
    <dgm:pt modelId="{22E9B7BA-9970-4293-8C25-F117CB78D09E}">
      <dgm:prSet phldrT="[Text]"/>
      <dgm:spPr/>
      <dgm:t>
        <a:bodyPr/>
        <a:lstStyle/>
        <a:p>
          <a:r>
            <a:rPr lang="en-GB" dirty="0" smtClean="0"/>
            <a:t>5. </a:t>
          </a:r>
          <a:r>
            <a:rPr lang="en-GB" dirty="0" err="1" smtClean="0"/>
            <a:t>Đánh</a:t>
          </a:r>
          <a:r>
            <a:rPr lang="en-GB" dirty="0" smtClean="0"/>
            <a:t> </a:t>
          </a:r>
          <a:r>
            <a:rPr lang="en-GB" dirty="0" err="1" smtClean="0"/>
            <a:t>giá</a:t>
          </a:r>
          <a:r>
            <a:rPr lang="en-GB" dirty="0" smtClean="0"/>
            <a:t> </a:t>
          </a:r>
          <a:r>
            <a:rPr lang="en-GB" dirty="0" err="1" smtClean="0"/>
            <a:t>và</a:t>
          </a:r>
          <a:r>
            <a:rPr lang="en-GB" dirty="0" smtClean="0"/>
            <a:t> </a:t>
          </a:r>
          <a:r>
            <a:rPr lang="en-GB" dirty="0" err="1" smtClean="0"/>
            <a:t>kết</a:t>
          </a:r>
          <a:r>
            <a:rPr lang="en-GB" dirty="0" smtClean="0"/>
            <a:t> </a:t>
          </a:r>
          <a:r>
            <a:rPr lang="en-GB" dirty="0" err="1" smtClean="0"/>
            <a:t>thúc</a:t>
          </a:r>
          <a:r>
            <a:rPr lang="en-GB" dirty="0" smtClean="0"/>
            <a:t> </a:t>
          </a:r>
          <a:r>
            <a:rPr lang="en-GB" dirty="0" err="1" smtClean="0"/>
            <a:t>tham</a:t>
          </a:r>
          <a:r>
            <a:rPr lang="en-GB" dirty="0" smtClean="0"/>
            <a:t> </a:t>
          </a:r>
          <a:r>
            <a:rPr lang="en-GB" dirty="0" err="1" smtClean="0"/>
            <a:t>vấn</a:t>
          </a:r>
          <a:endParaRPr lang="en-GB" dirty="0"/>
        </a:p>
      </dgm:t>
    </dgm:pt>
    <dgm:pt modelId="{8C0C4F40-0220-441B-8372-831554BF6359}" type="parTrans" cxnId="{0877BA95-B99A-45D6-9DE7-B3ED8699B9F5}">
      <dgm:prSet/>
      <dgm:spPr/>
      <dgm:t>
        <a:bodyPr/>
        <a:lstStyle/>
        <a:p>
          <a:endParaRPr lang="en-GB"/>
        </a:p>
      </dgm:t>
    </dgm:pt>
    <dgm:pt modelId="{14F7FAE8-58EE-449A-805C-6088BAC04E50}" type="sibTrans" cxnId="{0877BA95-B99A-45D6-9DE7-B3ED8699B9F5}">
      <dgm:prSet/>
      <dgm:spPr/>
      <dgm:t>
        <a:bodyPr/>
        <a:lstStyle/>
        <a:p>
          <a:endParaRPr lang="en-GB"/>
        </a:p>
      </dgm:t>
    </dgm:pt>
    <dgm:pt modelId="{A8C9C1FA-13B7-473D-89E9-B575C20A3F78}">
      <dgm:prSet phldrT="[Text]"/>
      <dgm:spPr/>
      <dgm:t>
        <a:bodyPr/>
        <a:lstStyle/>
        <a:p>
          <a:r>
            <a:rPr lang="en-GB" dirty="0" smtClean="0"/>
            <a:t>2. Thu </a:t>
          </a:r>
          <a:r>
            <a:rPr lang="en-GB" dirty="0" err="1" smtClean="0"/>
            <a:t>thập</a:t>
          </a:r>
          <a:r>
            <a:rPr lang="en-GB" dirty="0" smtClean="0"/>
            <a:t> TT, </a:t>
          </a:r>
          <a:r>
            <a:rPr lang="en-GB" dirty="0" err="1" smtClean="0"/>
            <a:t>xác</a:t>
          </a:r>
          <a:r>
            <a:rPr lang="en-GB" dirty="0" smtClean="0"/>
            <a:t> </a:t>
          </a:r>
          <a:r>
            <a:rPr lang="en-GB" dirty="0" err="1" smtClean="0"/>
            <a:t>định</a:t>
          </a:r>
          <a:r>
            <a:rPr lang="en-GB" dirty="0" smtClean="0"/>
            <a:t> </a:t>
          </a:r>
          <a:r>
            <a:rPr lang="en-GB" dirty="0" err="1" smtClean="0"/>
            <a:t>vấn</a:t>
          </a:r>
          <a:r>
            <a:rPr lang="en-GB" dirty="0" smtClean="0"/>
            <a:t> </a:t>
          </a:r>
          <a:r>
            <a:rPr lang="en-GB" dirty="0" err="1" smtClean="0"/>
            <a:t>đề</a:t>
          </a:r>
          <a:endParaRPr lang="en-GB" dirty="0"/>
        </a:p>
      </dgm:t>
    </dgm:pt>
    <dgm:pt modelId="{3D3098F0-038D-44B6-A5E0-96BE5CC22865}" type="parTrans" cxnId="{3213642D-CC48-4E6B-A065-6BB95B3A3762}">
      <dgm:prSet/>
      <dgm:spPr/>
      <dgm:t>
        <a:bodyPr/>
        <a:lstStyle/>
        <a:p>
          <a:endParaRPr lang="en-GB"/>
        </a:p>
      </dgm:t>
    </dgm:pt>
    <dgm:pt modelId="{442A0FE0-A1D5-4DF0-9652-A444CFBE2FC3}" type="sibTrans" cxnId="{3213642D-CC48-4E6B-A065-6BB95B3A3762}">
      <dgm:prSet/>
      <dgm:spPr/>
      <dgm:t>
        <a:bodyPr/>
        <a:lstStyle/>
        <a:p>
          <a:endParaRPr lang="en-GB"/>
        </a:p>
      </dgm:t>
    </dgm:pt>
    <dgm:pt modelId="{C87328A0-8EFD-4613-B523-C37D81882198}">
      <dgm:prSet phldrT="[Text]"/>
      <dgm:spPr/>
      <dgm:t>
        <a:bodyPr/>
        <a:lstStyle/>
        <a:p>
          <a:r>
            <a:rPr lang="en-GB" dirty="0" smtClean="0"/>
            <a:t>1. </a:t>
          </a:r>
          <a:r>
            <a:rPr lang="en-GB" dirty="0" err="1" smtClean="0"/>
            <a:t>Thiết</a:t>
          </a:r>
          <a:r>
            <a:rPr lang="en-GB" dirty="0" smtClean="0"/>
            <a:t> </a:t>
          </a:r>
          <a:r>
            <a:rPr lang="en-GB" dirty="0" err="1" smtClean="0"/>
            <a:t>lập</a:t>
          </a:r>
          <a:r>
            <a:rPr lang="en-GB" dirty="0" smtClean="0"/>
            <a:t> </a:t>
          </a:r>
          <a:r>
            <a:rPr lang="en-GB" dirty="0" err="1" smtClean="0"/>
            <a:t>quan</a:t>
          </a:r>
          <a:r>
            <a:rPr lang="en-GB" dirty="0" smtClean="0"/>
            <a:t> </a:t>
          </a:r>
          <a:r>
            <a:rPr lang="en-GB" dirty="0" err="1" smtClean="0"/>
            <a:t>hệ</a:t>
          </a:r>
          <a:endParaRPr lang="en-GB" dirty="0"/>
        </a:p>
      </dgm:t>
    </dgm:pt>
    <dgm:pt modelId="{A611C826-16AE-4832-AFCE-C706EFED989D}" type="parTrans" cxnId="{CC86C1C7-1663-4FE0-BB8E-3B2ACDE403C3}">
      <dgm:prSet/>
      <dgm:spPr/>
      <dgm:t>
        <a:bodyPr/>
        <a:lstStyle/>
        <a:p>
          <a:endParaRPr lang="en-GB"/>
        </a:p>
      </dgm:t>
    </dgm:pt>
    <dgm:pt modelId="{94BF21E4-9E5E-4C25-BE14-2BF0EFDA4279}" type="sibTrans" cxnId="{CC86C1C7-1663-4FE0-BB8E-3B2ACDE403C3}">
      <dgm:prSet/>
      <dgm:spPr/>
      <dgm:t>
        <a:bodyPr/>
        <a:lstStyle/>
        <a:p>
          <a:endParaRPr lang="en-GB"/>
        </a:p>
      </dgm:t>
    </dgm:pt>
    <dgm:pt modelId="{1CC4918B-BB53-4A96-84B0-5C63B84B410E}">
      <dgm:prSet/>
      <dgm:spPr/>
      <dgm:t>
        <a:bodyPr/>
        <a:lstStyle/>
        <a:p>
          <a:r>
            <a:rPr lang="en-GB" dirty="0" smtClean="0"/>
            <a:t>4. </a:t>
          </a:r>
          <a:r>
            <a:rPr lang="en-GB" dirty="0" err="1" smtClean="0"/>
            <a:t>Tìm</a:t>
          </a:r>
          <a:r>
            <a:rPr lang="en-GB" dirty="0" smtClean="0"/>
            <a:t> </a:t>
          </a:r>
          <a:r>
            <a:rPr lang="en-GB" dirty="0" err="1" smtClean="0"/>
            <a:t>kiếm</a:t>
          </a:r>
          <a:r>
            <a:rPr lang="en-GB" dirty="0" smtClean="0"/>
            <a:t> </a:t>
          </a:r>
          <a:r>
            <a:rPr lang="en-GB" dirty="0" err="1" smtClean="0"/>
            <a:t>các</a:t>
          </a:r>
          <a:r>
            <a:rPr lang="en-GB" dirty="0" smtClean="0"/>
            <a:t> </a:t>
          </a:r>
          <a:r>
            <a:rPr lang="en-GB" dirty="0" err="1" smtClean="0"/>
            <a:t>giải</a:t>
          </a:r>
          <a:r>
            <a:rPr lang="en-GB" dirty="0" smtClean="0"/>
            <a:t> </a:t>
          </a:r>
          <a:r>
            <a:rPr lang="en-GB" dirty="0" err="1" smtClean="0"/>
            <a:t>pháp</a:t>
          </a:r>
          <a:r>
            <a:rPr lang="en-GB" dirty="0" smtClean="0"/>
            <a:t> </a:t>
          </a:r>
          <a:r>
            <a:rPr lang="en-GB" dirty="0" err="1" smtClean="0"/>
            <a:t>thay</a:t>
          </a:r>
          <a:r>
            <a:rPr lang="en-GB" dirty="0" smtClean="0"/>
            <a:t> </a:t>
          </a:r>
          <a:r>
            <a:rPr lang="en-GB" dirty="0" err="1" smtClean="0"/>
            <a:t>thế</a:t>
          </a:r>
          <a:endParaRPr lang="en-GB" dirty="0"/>
        </a:p>
      </dgm:t>
    </dgm:pt>
    <dgm:pt modelId="{EFC97498-49C5-4A64-B97B-BF7268D258B2}" type="parTrans" cxnId="{7FC58346-65C4-4DBD-BB30-0C21B4A0A988}">
      <dgm:prSet/>
      <dgm:spPr/>
      <dgm:t>
        <a:bodyPr/>
        <a:lstStyle/>
        <a:p>
          <a:endParaRPr lang="en-GB"/>
        </a:p>
      </dgm:t>
    </dgm:pt>
    <dgm:pt modelId="{8DC64CD2-818D-4C1B-9731-A44061C8505E}" type="sibTrans" cxnId="{7FC58346-65C4-4DBD-BB30-0C21B4A0A988}">
      <dgm:prSet/>
      <dgm:spPr/>
      <dgm:t>
        <a:bodyPr/>
        <a:lstStyle/>
        <a:p>
          <a:endParaRPr lang="en-GB"/>
        </a:p>
      </dgm:t>
    </dgm:pt>
    <dgm:pt modelId="{B0F5267E-DEA7-47E9-A6F6-3700B04BB2CC}">
      <dgm:prSet/>
      <dgm:spPr/>
      <dgm:t>
        <a:bodyPr/>
        <a:lstStyle/>
        <a:p>
          <a:r>
            <a:rPr lang="en-GB" dirty="0" smtClean="0"/>
            <a:t>3. </a:t>
          </a:r>
          <a:r>
            <a:rPr lang="en-GB" dirty="0" err="1" smtClean="0"/>
            <a:t>Xác</a:t>
          </a:r>
          <a:r>
            <a:rPr lang="en-GB" dirty="0" smtClean="0"/>
            <a:t> </a:t>
          </a:r>
          <a:r>
            <a:rPr lang="en-GB" dirty="0" err="1" smtClean="0"/>
            <a:t>định</a:t>
          </a:r>
          <a:r>
            <a:rPr lang="en-GB" dirty="0" smtClean="0"/>
            <a:t> </a:t>
          </a:r>
          <a:r>
            <a:rPr lang="en-GB" dirty="0" err="1" smtClean="0"/>
            <a:t>mục</a:t>
          </a:r>
          <a:r>
            <a:rPr lang="en-GB" dirty="0" smtClean="0"/>
            <a:t> </a:t>
          </a:r>
          <a:r>
            <a:rPr lang="en-GB" dirty="0" err="1" smtClean="0"/>
            <a:t>tiêu</a:t>
          </a:r>
          <a:r>
            <a:rPr lang="en-GB" dirty="0" smtClean="0"/>
            <a:t>, </a:t>
          </a:r>
          <a:r>
            <a:rPr lang="en-GB" dirty="0" err="1" smtClean="0"/>
            <a:t>xây</a:t>
          </a:r>
          <a:r>
            <a:rPr lang="en-GB" dirty="0" smtClean="0"/>
            <a:t> </a:t>
          </a:r>
          <a:r>
            <a:rPr lang="en-GB" dirty="0" err="1" smtClean="0"/>
            <a:t>dựng</a:t>
          </a:r>
          <a:r>
            <a:rPr lang="en-GB" dirty="0" smtClean="0"/>
            <a:t> </a:t>
          </a:r>
          <a:r>
            <a:rPr lang="en-GB" dirty="0" err="1" smtClean="0"/>
            <a:t>kế</a:t>
          </a:r>
          <a:r>
            <a:rPr lang="en-GB" dirty="0" smtClean="0"/>
            <a:t> </a:t>
          </a:r>
          <a:r>
            <a:rPr lang="en-GB" dirty="0" err="1" smtClean="0"/>
            <a:t>hoạch</a:t>
          </a:r>
          <a:endParaRPr lang="en-GB" dirty="0"/>
        </a:p>
      </dgm:t>
    </dgm:pt>
    <dgm:pt modelId="{411B4F56-D50D-4865-B6F0-823B1EF29D38}" type="parTrans" cxnId="{65682BED-9F37-444A-ACE5-BF88F3CCBA20}">
      <dgm:prSet/>
      <dgm:spPr/>
      <dgm:t>
        <a:bodyPr/>
        <a:lstStyle/>
        <a:p>
          <a:endParaRPr lang="en-GB"/>
        </a:p>
      </dgm:t>
    </dgm:pt>
    <dgm:pt modelId="{6C33AC88-E2E4-41F1-8F7D-43F8A17E4B61}" type="sibTrans" cxnId="{65682BED-9F37-444A-ACE5-BF88F3CCBA20}">
      <dgm:prSet/>
      <dgm:spPr/>
      <dgm:t>
        <a:bodyPr/>
        <a:lstStyle/>
        <a:p>
          <a:endParaRPr lang="en-GB"/>
        </a:p>
      </dgm:t>
    </dgm:pt>
    <dgm:pt modelId="{3B648A65-821F-40DB-9469-57D3D4090937}">
      <dgm:prSet phldrT="[Text]" phldr="1"/>
      <dgm:spPr/>
      <dgm:t>
        <a:bodyPr/>
        <a:lstStyle/>
        <a:p>
          <a:endParaRPr lang="en-GB" dirty="0"/>
        </a:p>
      </dgm:t>
    </dgm:pt>
    <dgm:pt modelId="{7F89B665-E0B3-4F5F-A23B-6FB12BFF5C1F}" type="parTrans" cxnId="{DCDE8E23-1F68-4B5D-8417-239AE4FD5EAE}">
      <dgm:prSet/>
      <dgm:spPr/>
      <dgm:t>
        <a:bodyPr/>
        <a:lstStyle/>
        <a:p>
          <a:endParaRPr lang="en-GB"/>
        </a:p>
      </dgm:t>
    </dgm:pt>
    <dgm:pt modelId="{79E3FA51-7978-4E80-9D3B-CDD27D1EF50A}" type="sibTrans" cxnId="{DCDE8E23-1F68-4B5D-8417-239AE4FD5EAE}">
      <dgm:prSet/>
      <dgm:spPr/>
      <dgm:t>
        <a:bodyPr/>
        <a:lstStyle/>
        <a:p>
          <a:endParaRPr lang="en-GB"/>
        </a:p>
      </dgm:t>
    </dgm:pt>
    <dgm:pt modelId="{E5E76AFE-7199-470F-A709-64DA64B272AD}">
      <dgm:prSet phldrT="[Text]" phldr="1"/>
      <dgm:spPr/>
      <dgm:t>
        <a:bodyPr/>
        <a:lstStyle/>
        <a:p>
          <a:endParaRPr lang="en-GB" dirty="0"/>
        </a:p>
      </dgm:t>
    </dgm:pt>
    <dgm:pt modelId="{A6C494CE-8937-47AB-9DE7-5A922C53830E}" type="parTrans" cxnId="{9551D8AC-30E8-45C9-ADE3-1CBDE34A89E5}">
      <dgm:prSet/>
      <dgm:spPr/>
      <dgm:t>
        <a:bodyPr/>
        <a:lstStyle/>
        <a:p>
          <a:endParaRPr lang="en-GB"/>
        </a:p>
      </dgm:t>
    </dgm:pt>
    <dgm:pt modelId="{BBB67D15-9F39-47CE-AEA8-6A1D1CAA044D}" type="sibTrans" cxnId="{9551D8AC-30E8-45C9-ADE3-1CBDE34A89E5}">
      <dgm:prSet/>
      <dgm:spPr/>
      <dgm:t>
        <a:bodyPr/>
        <a:lstStyle/>
        <a:p>
          <a:endParaRPr lang="en-GB"/>
        </a:p>
      </dgm:t>
    </dgm:pt>
    <dgm:pt modelId="{F1D5E303-A4DB-41A4-9720-E3F2A6803EB4}" type="pres">
      <dgm:prSet presAssocID="{5168B659-0E3A-498A-AE91-E807EF64A3C2}" presName="composite" presStyleCnt="0">
        <dgm:presLayoutVars>
          <dgm:chMax val="5"/>
          <dgm:dir/>
          <dgm:resizeHandles val="exact"/>
        </dgm:presLayoutVars>
      </dgm:prSet>
      <dgm:spPr/>
      <dgm:t>
        <a:bodyPr/>
        <a:lstStyle/>
        <a:p>
          <a:endParaRPr lang="en-GB"/>
        </a:p>
      </dgm:t>
    </dgm:pt>
    <dgm:pt modelId="{D6EC1A2E-8B04-4D60-9B29-9615CE1528D4}" type="pres">
      <dgm:prSet presAssocID="{22E9B7BA-9970-4293-8C25-F117CB78D09E}" presName="circle1" presStyleLbl="lnNode1" presStyleIdx="0" presStyleCnt="5"/>
      <dgm:spPr>
        <a:solidFill>
          <a:srgbClr val="00B0F0"/>
        </a:solidFill>
      </dgm:spPr>
    </dgm:pt>
    <dgm:pt modelId="{355EB700-406C-4993-9FC6-BF504406B477}" type="pres">
      <dgm:prSet presAssocID="{22E9B7BA-9970-4293-8C25-F117CB78D09E}" presName="text1" presStyleLbl="revTx" presStyleIdx="0" presStyleCnt="5">
        <dgm:presLayoutVars>
          <dgm:bulletEnabled val="1"/>
        </dgm:presLayoutVars>
      </dgm:prSet>
      <dgm:spPr/>
      <dgm:t>
        <a:bodyPr/>
        <a:lstStyle/>
        <a:p>
          <a:endParaRPr lang="en-GB"/>
        </a:p>
      </dgm:t>
    </dgm:pt>
    <dgm:pt modelId="{7CA9FA76-5115-449D-A5C4-E4B6C882972D}" type="pres">
      <dgm:prSet presAssocID="{22E9B7BA-9970-4293-8C25-F117CB78D09E}" presName="line1" presStyleLbl="callout" presStyleIdx="0" presStyleCnt="10"/>
      <dgm:spPr/>
    </dgm:pt>
    <dgm:pt modelId="{93462F36-8DFE-4EA2-8D7D-5C8B803F4CD7}" type="pres">
      <dgm:prSet presAssocID="{22E9B7BA-9970-4293-8C25-F117CB78D09E}" presName="d1" presStyleLbl="callout" presStyleIdx="1" presStyleCnt="10"/>
      <dgm:spPr/>
    </dgm:pt>
    <dgm:pt modelId="{02EDEEC2-CA5B-4E31-99E1-AB7E69034B73}" type="pres">
      <dgm:prSet presAssocID="{1CC4918B-BB53-4A96-84B0-5C63B84B410E}" presName="circle2" presStyleLbl="lnNode1" presStyleIdx="1" presStyleCnt="5"/>
      <dgm:spPr>
        <a:solidFill>
          <a:srgbClr val="92D050"/>
        </a:solidFill>
      </dgm:spPr>
    </dgm:pt>
    <dgm:pt modelId="{D26DD3EC-008C-4EAD-88E2-B2BCE742CB9F}" type="pres">
      <dgm:prSet presAssocID="{1CC4918B-BB53-4A96-84B0-5C63B84B410E}" presName="text2" presStyleLbl="revTx" presStyleIdx="1" presStyleCnt="5">
        <dgm:presLayoutVars>
          <dgm:bulletEnabled val="1"/>
        </dgm:presLayoutVars>
      </dgm:prSet>
      <dgm:spPr/>
      <dgm:t>
        <a:bodyPr/>
        <a:lstStyle/>
        <a:p>
          <a:endParaRPr lang="en-GB"/>
        </a:p>
      </dgm:t>
    </dgm:pt>
    <dgm:pt modelId="{1C3C33BB-458C-45A3-8FD5-60394B4C4CC2}" type="pres">
      <dgm:prSet presAssocID="{1CC4918B-BB53-4A96-84B0-5C63B84B410E}" presName="line2" presStyleLbl="callout" presStyleIdx="2" presStyleCnt="10"/>
      <dgm:spPr/>
    </dgm:pt>
    <dgm:pt modelId="{2BC5AA9C-B3D6-44B3-9E00-122B975DD6E6}" type="pres">
      <dgm:prSet presAssocID="{1CC4918B-BB53-4A96-84B0-5C63B84B410E}" presName="d2" presStyleLbl="callout" presStyleIdx="3" presStyleCnt="10"/>
      <dgm:spPr/>
    </dgm:pt>
    <dgm:pt modelId="{4980B5CF-5823-4B63-9B2D-B308883442C0}" type="pres">
      <dgm:prSet presAssocID="{A8C9C1FA-13B7-473D-89E9-B575C20A3F78}" presName="circle3" presStyleLbl="lnNode1" presStyleIdx="2" presStyleCnt="5"/>
      <dgm:spPr>
        <a:solidFill>
          <a:srgbClr val="00B050"/>
        </a:solidFill>
      </dgm:spPr>
    </dgm:pt>
    <dgm:pt modelId="{436B17F9-0656-4DD0-96C9-A575D5F274F8}" type="pres">
      <dgm:prSet presAssocID="{A8C9C1FA-13B7-473D-89E9-B575C20A3F78}" presName="text3" presStyleLbl="revTx" presStyleIdx="2" presStyleCnt="5" custLinFactY="11480" custLinFactNeighborX="2400" custLinFactNeighborY="100000">
        <dgm:presLayoutVars>
          <dgm:bulletEnabled val="1"/>
        </dgm:presLayoutVars>
      </dgm:prSet>
      <dgm:spPr/>
      <dgm:t>
        <a:bodyPr/>
        <a:lstStyle/>
        <a:p>
          <a:endParaRPr lang="en-GB"/>
        </a:p>
      </dgm:t>
    </dgm:pt>
    <dgm:pt modelId="{297E930D-2073-4BA3-8C78-3C56C46557F1}" type="pres">
      <dgm:prSet presAssocID="{A8C9C1FA-13B7-473D-89E9-B575C20A3F78}" presName="line3" presStyleLbl="callout" presStyleIdx="4" presStyleCnt="10"/>
      <dgm:spPr/>
    </dgm:pt>
    <dgm:pt modelId="{E9CE72E2-C605-48B2-9CA8-BC0B21B3FC02}" type="pres">
      <dgm:prSet presAssocID="{A8C9C1FA-13B7-473D-89E9-B575C20A3F78}" presName="d3" presStyleLbl="callout" presStyleIdx="5" presStyleCnt="10"/>
      <dgm:spPr/>
    </dgm:pt>
    <dgm:pt modelId="{2A4C4A09-CC41-484E-82A4-144CA4557374}" type="pres">
      <dgm:prSet presAssocID="{B0F5267E-DEA7-47E9-A6F6-3700B04BB2CC}" presName="circle4" presStyleLbl="lnNode1" presStyleIdx="3" presStyleCnt="5"/>
      <dgm:spPr/>
    </dgm:pt>
    <dgm:pt modelId="{36CC5315-1DCC-44B7-A56A-62BFCBB5270E}" type="pres">
      <dgm:prSet presAssocID="{B0F5267E-DEA7-47E9-A6F6-3700B04BB2CC}" presName="text4" presStyleLbl="revTx" presStyleIdx="3" presStyleCnt="5" custLinFactY="-7402" custLinFactNeighborX="480" custLinFactNeighborY="-100000">
        <dgm:presLayoutVars>
          <dgm:bulletEnabled val="1"/>
        </dgm:presLayoutVars>
      </dgm:prSet>
      <dgm:spPr/>
      <dgm:t>
        <a:bodyPr/>
        <a:lstStyle/>
        <a:p>
          <a:endParaRPr lang="en-GB"/>
        </a:p>
      </dgm:t>
    </dgm:pt>
    <dgm:pt modelId="{09D97D10-3BED-46F6-AFD2-B78393D7EEB9}" type="pres">
      <dgm:prSet presAssocID="{B0F5267E-DEA7-47E9-A6F6-3700B04BB2CC}" presName="line4" presStyleLbl="callout" presStyleIdx="6" presStyleCnt="10"/>
      <dgm:spPr/>
    </dgm:pt>
    <dgm:pt modelId="{37341E17-BB00-4CBA-B436-228DADA350B0}" type="pres">
      <dgm:prSet presAssocID="{B0F5267E-DEA7-47E9-A6F6-3700B04BB2CC}" presName="d4" presStyleLbl="callout" presStyleIdx="7" presStyleCnt="10"/>
      <dgm:spPr/>
    </dgm:pt>
    <dgm:pt modelId="{469B3D60-3E96-44D2-A6BC-B9BC15DE7C9F}" type="pres">
      <dgm:prSet presAssocID="{C87328A0-8EFD-4613-B523-C37D81882198}" presName="circle5" presStyleLbl="lnNode1" presStyleIdx="4" presStyleCnt="5"/>
      <dgm:spPr>
        <a:solidFill>
          <a:srgbClr val="FF0000"/>
        </a:solidFill>
      </dgm:spPr>
    </dgm:pt>
    <dgm:pt modelId="{EEB012B0-44D1-432D-9DFB-C6FAACDED970}" type="pres">
      <dgm:prSet presAssocID="{C87328A0-8EFD-4613-B523-C37D81882198}" presName="text5" presStyleLbl="revTx" presStyleIdx="4" presStyleCnt="5">
        <dgm:presLayoutVars>
          <dgm:bulletEnabled val="1"/>
        </dgm:presLayoutVars>
      </dgm:prSet>
      <dgm:spPr/>
      <dgm:t>
        <a:bodyPr/>
        <a:lstStyle/>
        <a:p>
          <a:endParaRPr lang="en-GB"/>
        </a:p>
      </dgm:t>
    </dgm:pt>
    <dgm:pt modelId="{0B5D716E-140D-46FA-A48A-A6B0A0822C7E}" type="pres">
      <dgm:prSet presAssocID="{C87328A0-8EFD-4613-B523-C37D81882198}" presName="line5" presStyleLbl="callout" presStyleIdx="8" presStyleCnt="10"/>
      <dgm:spPr/>
    </dgm:pt>
    <dgm:pt modelId="{8900E8A1-59F6-4586-B894-D0669C807914}" type="pres">
      <dgm:prSet presAssocID="{C87328A0-8EFD-4613-B523-C37D81882198}" presName="d5" presStyleLbl="callout" presStyleIdx="9" presStyleCnt="10"/>
      <dgm:spPr/>
    </dgm:pt>
  </dgm:ptLst>
  <dgm:cxnLst>
    <dgm:cxn modelId="{DBC02194-D928-4837-833D-E946E6DDADD9}" type="presOf" srcId="{B0F5267E-DEA7-47E9-A6F6-3700B04BB2CC}" destId="{36CC5315-1DCC-44B7-A56A-62BFCBB5270E}" srcOrd="0" destOrd="0" presId="urn:microsoft.com/office/officeart/2005/8/layout/target1"/>
    <dgm:cxn modelId="{CC86C1C7-1663-4FE0-BB8E-3B2ACDE403C3}" srcId="{5168B659-0E3A-498A-AE91-E807EF64A3C2}" destId="{C87328A0-8EFD-4613-B523-C37D81882198}" srcOrd="4" destOrd="0" parTransId="{A611C826-16AE-4832-AFCE-C706EFED989D}" sibTransId="{94BF21E4-9E5E-4C25-BE14-2BF0EFDA4279}"/>
    <dgm:cxn modelId="{B7DE06D1-5618-4697-BAD6-9CDB175FB9D1}" type="presOf" srcId="{5168B659-0E3A-498A-AE91-E807EF64A3C2}" destId="{F1D5E303-A4DB-41A4-9720-E3F2A6803EB4}" srcOrd="0" destOrd="0" presId="urn:microsoft.com/office/officeart/2005/8/layout/target1"/>
    <dgm:cxn modelId="{7FC58346-65C4-4DBD-BB30-0C21B4A0A988}" srcId="{5168B659-0E3A-498A-AE91-E807EF64A3C2}" destId="{1CC4918B-BB53-4A96-84B0-5C63B84B410E}" srcOrd="1" destOrd="0" parTransId="{EFC97498-49C5-4A64-B97B-BF7268D258B2}" sibTransId="{8DC64CD2-818D-4C1B-9731-A44061C8505E}"/>
    <dgm:cxn modelId="{65682BED-9F37-444A-ACE5-BF88F3CCBA20}" srcId="{5168B659-0E3A-498A-AE91-E807EF64A3C2}" destId="{B0F5267E-DEA7-47E9-A6F6-3700B04BB2CC}" srcOrd="3" destOrd="0" parTransId="{411B4F56-D50D-4865-B6F0-823B1EF29D38}" sibTransId="{6C33AC88-E2E4-41F1-8F7D-43F8A17E4B61}"/>
    <dgm:cxn modelId="{0877BA95-B99A-45D6-9DE7-B3ED8699B9F5}" srcId="{5168B659-0E3A-498A-AE91-E807EF64A3C2}" destId="{22E9B7BA-9970-4293-8C25-F117CB78D09E}" srcOrd="0" destOrd="0" parTransId="{8C0C4F40-0220-441B-8372-831554BF6359}" sibTransId="{14F7FAE8-58EE-449A-805C-6088BAC04E50}"/>
    <dgm:cxn modelId="{991A36AC-81DC-420B-B64B-82070CE1C551}" type="presOf" srcId="{1CC4918B-BB53-4A96-84B0-5C63B84B410E}" destId="{D26DD3EC-008C-4EAD-88E2-B2BCE742CB9F}" srcOrd="0" destOrd="0" presId="urn:microsoft.com/office/officeart/2005/8/layout/target1"/>
    <dgm:cxn modelId="{9551D8AC-30E8-45C9-ADE3-1CBDE34A89E5}" srcId="{5168B659-0E3A-498A-AE91-E807EF64A3C2}" destId="{E5E76AFE-7199-470F-A709-64DA64B272AD}" srcOrd="6" destOrd="0" parTransId="{A6C494CE-8937-47AB-9DE7-5A922C53830E}" sibTransId="{BBB67D15-9F39-47CE-AEA8-6A1D1CAA044D}"/>
    <dgm:cxn modelId="{3213642D-CC48-4E6B-A065-6BB95B3A3762}" srcId="{5168B659-0E3A-498A-AE91-E807EF64A3C2}" destId="{A8C9C1FA-13B7-473D-89E9-B575C20A3F78}" srcOrd="2" destOrd="0" parTransId="{3D3098F0-038D-44B6-A5E0-96BE5CC22865}" sibTransId="{442A0FE0-A1D5-4DF0-9652-A444CFBE2FC3}"/>
    <dgm:cxn modelId="{EC773BBF-BFDD-4BC8-91FA-1907D12883FB}" type="presOf" srcId="{A8C9C1FA-13B7-473D-89E9-B575C20A3F78}" destId="{436B17F9-0656-4DD0-96C9-A575D5F274F8}" srcOrd="0" destOrd="0" presId="urn:microsoft.com/office/officeart/2005/8/layout/target1"/>
    <dgm:cxn modelId="{AA1F5571-3091-4931-AE83-3B87C9D73F12}" type="presOf" srcId="{C87328A0-8EFD-4613-B523-C37D81882198}" destId="{EEB012B0-44D1-432D-9DFB-C6FAACDED970}" srcOrd="0" destOrd="0" presId="urn:microsoft.com/office/officeart/2005/8/layout/target1"/>
    <dgm:cxn modelId="{DCDE8E23-1F68-4B5D-8417-239AE4FD5EAE}" srcId="{5168B659-0E3A-498A-AE91-E807EF64A3C2}" destId="{3B648A65-821F-40DB-9469-57D3D4090937}" srcOrd="5" destOrd="0" parTransId="{7F89B665-E0B3-4F5F-A23B-6FB12BFF5C1F}" sibTransId="{79E3FA51-7978-4E80-9D3B-CDD27D1EF50A}"/>
    <dgm:cxn modelId="{324E0285-9765-48E7-A45D-3C09768FB8F8}" type="presOf" srcId="{22E9B7BA-9970-4293-8C25-F117CB78D09E}" destId="{355EB700-406C-4993-9FC6-BF504406B477}" srcOrd="0" destOrd="0" presId="urn:microsoft.com/office/officeart/2005/8/layout/target1"/>
    <dgm:cxn modelId="{8C71431B-D8EA-4B66-8808-EB2ABDDDBAE1}" type="presParOf" srcId="{F1D5E303-A4DB-41A4-9720-E3F2A6803EB4}" destId="{D6EC1A2E-8B04-4D60-9B29-9615CE1528D4}" srcOrd="0" destOrd="0" presId="urn:microsoft.com/office/officeart/2005/8/layout/target1"/>
    <dgm:cxn modelId="{B2D18A6B-CEB2-4464-8FC8-08EB0B9BEB2E}" type="presParOf" srcId="{F1D5E303-A4DB-41A4-9720-E3F2A6803EB4}" destId="{355EB700-406C-4993-9FC6-BF504406B477}" srcOrd="1" destOrd="0" presId="urn:microsoft.com/office/officeart/2005/8/layout/target1"/>
    <dgm:cxn modelId="{4307D30A-3327-4A77-AF27-5257EC2D3318}" type="presParOf" srcId="{F1D5E303-A4DB-41A4-9720-E3F2A6803EB4}" destId="{7CA9FA76-5115-449D-A5C4-E4B6C882972D}" srcOrd="2" destOrd="0" presId="urn:microsoft.com/office/officeart/2005/8/layout/target1"/>
    <dgm:cxn modelId="{5585A4EB-6755-4E65-9DBA-F88F5DAC98B5}" type="presParOf" srcId="{F1D5E303-A4DB-41A4-9720-E3F2A6803EB4}" destId="{93462F36-8DFE-4EA2-8D7D-5C8B803F4CD7}" srcOrd="3" destOrd="0" presId="urn:microsoft.com/office/officeart/2005/8/layout/target1"/>
    <dgm:cxn modelId="{07E1A033-D763-4CFC-AF87-4EE7D1D3035F}" type="presParOf" srcId="{F1D5E303-A4DB-41A4-9720-E3F2A6803EB4}" destId="{02EDEEC2-CA5B-4E31-99E1-AB7E69034B73}" srcOrd="4" destOrd="0" presId="urn:microsoft.com/office/officeart/2005/8/layout/target1"/>
    <dgm:cxn modelId="{2A4468B5-3F62-4720-8383-69CE2350C27C}" type="presParOf" srcId="{F1D5E303-A4DB-41A4-9720-E3F2A6803EB4}" destId="{D26DD3EC-008C-4EAD-88E2-B2BCE742CB9F}" srcOrd="5" destOrd="0" presId="urn:microsoft.com/office/officeart/2005/8/layout/target1"/>
    <dgm:cxn modelId="{D9FA267D-AFB8-4894-8B62-1D9BE1050791}" type="presParOf" srcId="{F1D5E303-A4DB-41A4-9720-E3F2A6803EB4}" destId="{1C3C33BB-458C-45A3-8FD5-60394B4C4CC2}" srcOrd="6" destOrd="0" presId="urn:microsoft.com/office/officeart/2005/8/layout/target1"/>
    <dgm:cxn modelId="{DDA17D89-48F1-474E-9862-E7594E1C3CC7}" type="presParOf" srcId="{F1D5E303-A4DB-41A4-9720-E3F2A6803EB4}" destId="{2BC5AA9C-B3D6-44B3-9E00-122B975DD6E6}" srcOrd="7" destOrd="0" presId="urn:microsoft.com/office/officeart/2005/8/layout/target1"/>
    <dgm:cxn modelId="{D97DD181-0E23-412A-8AAC-F5762CFBA8AA}" type="presParOf" srcId="{F1D5E303-A4DB-41A4-9720-E3F2A6803EB4}" destId="{4980B5CF-5823-4B63-9B2D-B308883442C0}" srcOrd="8" destOrd="0" presId="urn:microsoft.com/office/officeart/2005/8/layout/target1"/>
    <dgm:cxn modelId="{1912C7B1-D47D-4264-9EAA-A43C542F8FE6}" type="presParOf" srcId="{F1D5E303-A4DB-41A4-9720-E3F2A6803EB4}" destId="{436B17F9-0656-4DD0-96C9-A575D5F274F8}" srcOrd="9" destOrd="0" presId="urn:microsoft.com/office/officeart/2005/8/layout/target1"/>
    <dgm:cxn modelId="{E473A3E9-F7B4-4F2D-AB2F-4A4D651FC118}" type="presParOf" srcId="{F1D5E303-A4DB-41A4-9720-E3F2A6803EB4}" destId="{297E930D-2073-4BA3-8C78-3C56C46557F1}" srcOrd="10" destOrd="0" presId="urn:microsoft.com/office/officeart/2005/8/layout/target1"/>
    <dgm:cxn modelId="{1B630684-5A87-4CF8-8562-3E85054C7383}" type="presParOf" srcId="{F1D5E303-A4DB-41A4-9720-E3F2A6803EB4}" destId="{E9CE72E2-C605-48B2-9CA8-BC0B21B3FC02}" srcOrd="11" destOrd="0" presId="urn:microsoft.com/office/officeart/2005/8/layout/target1"/>
    <dgm:cxn modelId="{F3F951DC-7747-407C-A982-4E77D7F63C7C}" type="presParOf" srcId="{F1D5E303-A4DB-41A4-9720-E3F2A6803EB4}" destId="{2A4C4A09-CC41-484E-82A4-144CA4557374}" srcOrd="12" destOrd="0" presId="urn:microsoft.com/office/officeart/2005/8/layout/target1"/>
    <dgm:cxn modelId="{3F94063C-F544-47CA-8859-121E2BCDEBB2}" type="presParOf" srcId="{F1D5E303-A4DB-41A4-9720-E3F2A6803EB4}" destId="{36CC5315-1DCC-44B7-A56A-62BFCBB5270E}" srcOrd="13" destOrd="0" presId="urn:microsoft.com/office/officeart/2005/8/layout/target1"/>
    <dgm:cxn modelId="{E8CFD02B-A4CC-4AF7-AF80-128035C98B61}" type="presParOf" srcId="{F1D5E303-A4DB-41A4-9720-E3F2A6803EB4}" destId="{09D97D10-3BED-46F6-AFD2-B78393D7EEB9}" srcOrd="14" destOrd="0" presId="urn:microsoft.com/office/officeart/2005/8/layout/target1"/>
    <dgm:cxn modelId="{8ADD409F-6FDA-489A-9322-D98155A59D96}" type="presParOf" srcId="{F1D5E303-A4DB-41A4-9720-E3F2A6803EB4}" destId="{37341E17-BB00-4CBA-B436-228DADA350B0}" srcOrd="15" destOrd="0" presId="urn:microsoft.com/office/officeart/2005/8/layout/target1"/>
    <dgm:cxn modelId="{43FCD81A-4FEE-4653-8FC3-6A86C6966E95}" type="presParOf" srcId="{F1D5E303-A4DB-41A4-9720-E3F2A6803EB4}" destId="{469B3D60-3E96-44D2-A6BC-B9BC15DE7C9F}" srcOrd="16" destOrd="0" presId="urn:microsoft.com/office/officeart/2005/8/layout/target1"/>
    <dgm:cxn modelId="{9F69B164-2E31-4465-926A-5EF014267145}" type="presParOf" srcId="{F1D5E303-A4DB-41A4-9720-E3F2A6803EB4}" destId="{EEB012B0-44D1-432D-9DFB-C6FAACDED970}" srcOrd="17" destOrd="0" presId="urn:microsoft.com/office/officeart/2005/8/layout/target1"/>
    <dgm:cxn modelId="{B58BE6C8-A24D-489A-A3C1-A5985E9CB96B}" type="presParOf" srcId="{F1D5E303-A4DB-41A4-9720-E3F2A6803EB4}" destId="{0B5D716E-140D-46FA-A48A-A6B0A0822C7E}" srcOrd="18" destOrd="0" presId="urn:microsoft.com/office/officeart/2005/8/layout/target1"/>
    <dgm:cxn modelId="{9D3DDEB6-5FBA-4B5C-8421-FDAB40BACE15}" type="presParOf" srcId="{F1D5E303-A4DB-41A4-9720-E3F2A6803EB4}" destId="{8900E8A1-59F6-4586-B894-D0669C807914}"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68B659-0E3A-498A-AE91-E807EF64A3C2}" type="doc">
      <dgm:prSet loTypeId="urn:microsoft.com/office/officeart/2005/8/layout/target1" loCatId="relationship" qsTypeId="urn:microsoft.com/office/officeart/2005/8/quickstyle/simple1" qsCatId="simple" csTypeId="urn:microsoft.com/office/officeart/2005/8/colors/colorful1#2" csCatId="colorful" phldr="1"/>
      <dgm:spPr/>
      <dgm:t>
        <a:bodyPr/>
        <a:lstStyle/>
        <a:p>
          <a:endParaRPr lang="en-GB"/>
        </a:p>
      </dgm:t>
    </dgm:pt>
    <dgm:pt modelId="{22E9B7BA-9970-4293-8C25-F117CB78D09E}">
      <dgm:prSet phldrT="[Text]"/>
      <dgm:spPr/>
      <dgm:t>
        <a:bodyPr/>
        <a:lstStyle/>
        <a:p>
          <a:r>
            <a:rPr lang="en-GB" dirty="0" smtClean="0"/>
            <a:t>5. </a:t>
          </a:r>
          <a:r>
            <a:rPr lang="en-GB" dirty="0" err="1" smtClean="0"/>
            <a:t>Kết</a:t>
          </a:r>
          <a:r>
            <a:rPr lang="en-GB" dirty="0" smtClean="0"/>
            <a:t> </a:t>
          </a:r>
          <a:r>
            <a:rPr lang="en-GB" dirty="0" err="1" smtClean="0"/>
            <a:t>thúc</a:t>
          </a:r>
          <a:endParaRPr lang="en-GB" dirty="0"/>
        </a:p>
      </dgm:t>
    </dgm:pt>
    <dgm:pt modelId="{8C0C4F40-0220-441B-8372-831554BF6359}" type="parTrans" cxnId="{0877BA95-B99A-45D6-9DE7-B3ED8699B9F5}">
      <dgm:prSet/>
      <dgm:spPr/>
      <dgm:t>
        <a:bodyPr/>
        <a:lstStyle/>
        <a:p>
          <a:endParaRPr lang="en-GB"/>
        </a:p>
      </dgm:t>
    </dgm:pt>
    <dgm:pt modelId="{14F7FAE8-58EE-449A-805C-6088BAC04E50}" type="sibTrans" cxnId="{0877BA95-B99A-45D6-9DE7-B3ED8699B9F5}">
      <dgm:prSet/>
      <dgm:spPr/>
      <dgm:t>
        <a:bodyPr/>
        <a:lstStyle/>
        <a:p>
          <a:endParaRPr lang="en-GB"/>
        </a:p>
      </dgm:t>
    </dgm:pt>
    <dgm:pt modelId="{A8C9C1FA-13B7-473D-89E9-B575C20A3F78}">
      <dgm:prSet phldrT="[Text]"/>
      <dgm:spPr/>
      <dgm:t>
        <a:bodyPr/>
        <a:lstStyle/>
        <a:p>
          <a:r>
            <a:rPr lang="en-GB" dirty="0" smtClean="0"/>
            <a:t>2. </a:t>
          </a:r>
          <a:r>
            <a:rPr lang="en-GB" dirty="0" err="1" smtClean="0"/>
            <a:t>Đánh</a:t>
          </a:r>
          <a:r>
            <a:rPr lang="en-GB" dirty="0" smtClean="0"/>
            <a:t> </a:t>
          </a:r>
          <a:r>
            <a:rPr lang="en-GB" dirty="0" err="1" smtClean="0"/>
            <a:t>giá</a:t>
          </a:r>
          <a:endParaRPr lang="en-GB" dirty="0"/>
        </a:p>
      </dgm:t>
    </dgm:pt>
    <dgm:pt modelId="{3D3098F0-038D-44B6-A5E0-96BE5CC22865}" type="parTrans" cxnId="{3213642D-CC48-4E6B-A065-6BB95B3A3762}">
      <dgm:prSet/>
      <dgm:spPr/>
      <dgm:t>
        <a:bodyPr/>
        <a:lstStyle/>
        <a:p>
          <a:endParaRPr lang="en-GB"/>
        </a:p>
      </dgm:t>
    </dgm:pt>
    <dgm:pt modelId="{442A0FE0-A1D5-4DF0-9652-A444CFBE2FC3}" type="sibTrans" cxnId="{3213642D-CC48-4E6B-A065-6BB95B3A3762}">
      <dgm:prSet/>
      <dgm:spPr/>
      <dgm:t>
        <a:bodyPr/>
        <a:lstStyle/>
        <a:p>
          <a:endParaRPr lang="en-GB"/>
        </a:p>
      </dgm:t>
    </dgm:pt>
    <dgm:pt modelId="{C87328A0-8EFD-4613-B523-C37D81882198}">
      <dgm:prSet phldrT="[Text]"/>
      <dgm:spPr/>
      <dgm:t>
        <a:bodyPr/>
        <a:lstStyle/>
        <a:p>
          <a:r>
            <a:rPr lang="en-GB" dirty="0" smtClean="0"/>
            <a:t>1. </a:t>
          </a:r>
          <a:r>
            <a:rPr lang="en-GB" dirty="0" err="1" smtClean="0"/>
            <a:t>Thiết</a:t>
          </a:r>
          <a:r>
            <a:rPr lang="en-GB" dirty="0" smtClean="0"/>
            <a:t> </a:t>
          </a:r>
          <a:r>
            <a:rPr lang="en-GB" dirty="0" err="1" smtClean="0"/>
            <a:t>lập</a:t>
          </a:r>
          <a:r>
            <a:rPr lang="en-GB" dirty="0" smtClean="0"/>
            <a:t> </a:t>
          </a:r>
          <a:r>
            <a:rPr lang="en-GB" dirty="0" err="1" smtClean="0"/>
            <a:t>quan</a:t>
          </a:r>
          <a:r>
            <a:rPr lang="en-GB" dirty="0" smtClean="0"/>
            <a:t> </a:t>
          </a:r>
          <a:r>
            <a:rPr lang="en-GB" dirty="0" err="1" smtClean="0"/>
            <a:t>hệ</a:t>
          </a:r>
          <a:endParaRPr lang="en-GB" dirty="0"/>
        </a:p>
      </dgm:t>
    </dgm:pt>
    <dgm:pt modelId="{A611C826-16AE-4832-AFCE-C706EFED989D}" type="parTrans" cxnId="{CC86C1C7-1663-4FE0-BB8E-3B2ACDE403C3}">
      <dgm:prSet/>
      <dgm:spPr/>
      <dgm:t>
        <a:bodyPr/>
        <a:lstStyle/>
        <a:p>
          <a:endParaRPr lang="en-GB"/>
        </a:p>
      </dgm:t>
    </dgm:pt>
    <dgm:pt modelId="{94BF21E4-9E5E-4C25-BE14-2BF0EFDA4279}" type="sibTrans" cxnId="{CC86C1C7-1663-4FE0-BB8E-3B2ACDE403C3}">
      <dgm:prSet/>
      <dgm:spPr/>
      <dgm:t>
        <a:bodyPr/>
        <a:lstStyle/>
        <a:p>
          <a:endParaRPr lang="en-GB"/>
        </a:p>
      </dgm:t>
    </dgm:pt>
    <dgm:pt modelId="{1CC4918B-BB53-4A96-84B0-5C63B84B410E}">
      <dgm:prSet/>
      <dgm:spPr/>
      <dgm:t>
        <a:bodyPr/>
        <a:lstStyle/>
        <a:p>
          <a:r>
            <a:rPr lang="en-GB" dirty="0" smtClean="0"/>
            <a:t>4. </a:t>
          </a:r>
          <a:r>
            <a:rPr lang="en-GB" dirty="0" err="1" smtClean="0"/>
            <a:t>Thực</a:t>
          </a:r>
          <a:r>
            <a:rPr lang="en-GB" dirty="0" smtClean="0"/>
            <a:t> </a:t>
          </a:r>
          <a:r>
            <a:rPr lang="en-GB" dirty="0" err="1" smtClean="0"/>
            <a:t>hiện</a:t>
          </a:r>
          <a:endParaRPr lang="en-GB" dirty="0"/>
        </a:p>
      </dgm:t>
    </dgm:pt>
    <dgm:pt modelId="{EFC97498-49C5-4A64-B97B-BF7268D258B2}" type="parTrans" cxnId="{7FC58346-65C4-4DBD-BB30-0C21B4A0A988}">
      <dgm:prSet/>
      <dgm:spPr/>
      <dgm:t>
        <a:bodyPr/>
        <a:lstStyle/>
        <a:p>
          <a:endParaRPr lang="en-GB"/>
        </a:p>
      </dgm:t>
    </dgm:pt>
    <dgm:pt modelId="{8DC64CD2-818D-4C1B-9731-A44061C8505E}" type="sibTrans" cxnId="{7FC58346-65C4-4DBD-BB30-0C21B4A0A988}">
      <dgm:prSet/>
      <dgm:spPr/>
      <dgm:t>
        <a:bodyPr/>
        <a:lstStyle/>
        <a:p>
          <a:endParaRPr lang="en-GB"/>
        </a:p>
      </dgm:t>
    </dgm:pt>
    <dgm:pt modelId="{B0F5267E-DEA7-47E9-A6F6-3700B04BB2CC}">
      <dgm:prSet/>
      <dgm:spPr/>
      <dgm:t>
        <a:bodyPr/>
        <a:lstStyle/>
        <a:p>
          <a:r>
            <a:rPr lang="en-GB" dirty="0" smtClean="0"/>
            <a:t>3. </a:t>
          </a:r>
          <a:r>
            <a:rPr lang="en-GB" dirty="0" err="1" smtClean="0"/>
            <a:t>Tìm</a:t>
          </a:r>
          <a:r>
            <a:rPr lang="en-GB" dirty="0" smtClean="0"/>
            <a:t> </a:t>
          </a:r>
          <a:r>
            <a:rPr lang="en-GB" dirty="0" err="1" smtClean="0"/>
            <a:t>kiếm</a:t>
          </a:r>
          <a:r>
            <a:rPr lang="en-GB" dirty="0" smtClean="0"/>
            <a:t> </a:t>
          </a:r>
          <a:r>
            <a:rPr lang="en-GB" dirty="0" err="1" smtClean="0"/>
            <a:t>và</a:t>
          </a:r>
          <a:r>
            <a:rPr lang="en-GB" dirty="0" smtClean="0"/>
            <a:t> </a:t>
          </a:r>
          <a:r>
            <a:rPr lang="en-GB" dirty="0" err="1" smtClean="0"/>
            <a:t>lựa</a:t>
          </a:r>
          <a:r>
            <a:rPr lang="en-GB" dirty="0" smtClean="0"/>
            <a:t> </a:t>
          </a:r>
          <a:r>
            <a:rPr lang="en-GB" dirty="0" err="1" smtClean="0"/>
            <a:t>chọn</a:t>
          </a:r>
          <a:r>
            <a:rPr lang="en-GB" dirty="0" smtClean="0"/>
            <a:t> </a:t>
          </a:r>
          <a:r>
            <a:rPr lang="en-GB" dirty="0" err="1" smtClean="0"/>
            <a:t>giải</a:t>
          </a:r>
          <a:r>
            <a:rPr lang="en-GB" dirty="0" smtClean="0"/>
            <a:t> </a:t>
          </a:r>
          <a:r>
            <a:rPr lang="en-GB" dirty="0" err="1" smtClean="0"/>
            <a:t>pháp</a:t>
          </a:r>
          <a:endParaRPr lang="en-GB" dirty="0"/>
        </a:p>
      </dgm:t>
    </dgm:pt>
    <dgm:pt modelId="{411B4F56-D50D-4865-B6F0-823B1EF29D38}" type="parTrans" cxnId="{65682BED-9F37-444A-ACE5-BF88F3CCBA20}">
      <dgm:prSet/>
      <dgm:spPr/>
      <dgm:t>
        <a:bodyPr/>
        <a:lstStyle/>
        <a:p>
          <a:endParaRPr lang="en-GB"/>
        </a:p>
      </dgm:t>
    </dgm:pt>
    <dgm:pt modelId="{6C33AC88-E2E4-41F1-8F7D-43F8A17E4B61}" type="sibTrans" cxnId="{65682BED-9F37-444A-ACE5-BF88F3CCBA20}">
      <dgm:prSet/>
      <dgm:spPr/>
      <dgm:t>
        <a:bodyPr/>
        <a:lstStyle/>
        <a:p>
          <a:endParaRPr lang="en-GB"/>
        </a:p>
      </dgm:t>
    </dgm:pt>
    <dgm:pt modelId="{3B648A65-821F-40DB-9469-57D3D4090937}">
      <dgm:prSet phldrT="[Text]" phldr="1"/>
      <dgm:spPr/>
      <dgm:t>
        <a:bodyPr/>
        <a:lstStyle/>
        <a:p>
          <a:endParaRPr lang="en-GB" dirty="0"/>
        </a:p>
      </dgm:t>
    </dgm:pt>
    <dgm:pt modelId="{7F89B665-E0B3-4F5F-A23B-6FB12BFF5C1F}" type="parTrans" cxnId="{DCDE8E23-1F68-4B5D-8417-239AE4FD5EAE}">
      <dgm:prSet/>
      <dgm:spPr/>
      <dgm:t>
        <a:bodyPr/>
        <a:lstStyle/>
        <a:p>
          <a:endParaRPr lang="en-GB"/>
        </a:p>
      </dgm:t>
    </dgm:pt>
    <dgm:pt modelId="{79E3FA51-7978-4E80-9D3B-CDD27D1EF50A}" type="sibTrans" cxnId="{DCDE8E23-1F68-4B5D-8417-239AE4FD5EAE}">
      <dgm:prSet/>
      <dgm:spPr/>
      <dgm:t>
        <a:bodyPr/>
        <a:lstStyle/>
        <a:p>
          <a:endParaRPr lang="en-GB"/>
        </a:p>
      </dgm:t>
    </dgm:pt>
    <dgm:pt modelId="{E5E76AFE-7199-470F-A709-64DA64B272AD}">
      <dgm:prSet phldrT="[Text]" phldr="1"/>
      <dgm:spPr/>
      <dgm:t>
        <a:bodyPr/>
        <a:lstStyle/>
        <a:p>
          <a:endParaRPr lang="en-GB" dirty="0"/>
        </a:p>
      </dgm:t>
    </dgm:pt>
    <dgm:pt modelId="{A6C494CE-8937-47AB-9DE7-5A922C53830E}" type="parTrans" cxnId="{9551D8AC-30E8-45C9-ADE3-1CBDE34A89E5}">
      <dgm:prSet/>
      <dgm:spPr/>
      <dgm:t>
        <a:bodyPr/>
        <a:lstStyle/>
        <a:p>
          <a:endParaRPr lang="en-GB"/>
        </a:p>
      </dgm:t>
    </dgm:pt>
    <dgm:pt modelId="{BBB67D15-9F39-47CE-AEA8-6A1D1CAA044D}" type="sibTrans" cxnId="{9551D8AC-30E8-45C9-ADE3-1CBDE34A89E5}">
      <dgm:prSet/>
      <dgm:spPr/>
      <dgm:t>
        <a:bodyPr/>
        <a:lstStyle/>
        <a:p>
          <a:endParaRPr lang="en-GB"/>
        </a:p>
      </dgm:t>
    </dgm:pt>
    <dgm:pt modelId="{F1D5E303-A4DB-41A4-9720-E3F2A6803EB4}" type="pres">
      <dgm:prSet presAssocID="{5168B659-0E3A-498A-AE91-E807EF64A3C2}" presName="composite" presStyleCnt="0">
        <dgm:presLayoutVars>
          <dgm:chMax val="5"/>
          <dgm:dir/>
          <dgm:resizeHandles val="exact"/>
        </dgm:presLayoutVars>
      </dgm:prSet>
      <dgm:spPr/>
      <dgm:t>
        <a:bodyPr/>
        <a:lstStyle/>
        <a:p>
          <a:endParaRPr lang="en-GB"/>
        </a:p>
      </dgm:t>
    </dgm:pt>
    <dgm:pt modelId="{D6EC1A2E-8B04-4D60-9B29-9615CE1528D4}" type="pres">
      <dgm:prSet presAssocID="{22E9B7BA-9970-4293-8C25-F117CB78D09E}" presName="circle1" presStyleLbl="lnNode1" presStyleIdx="0" presStyleCnt="5"/>
      <dgm:spPr>
        <a:solidFill>
          <a:srgbClr val="00B0F0"/>
        </a:solidFill>
      </dgm:spPr>
    </dgm:pt>
    <dgm:pt modelId="{355EB700-406C-4993-9FC6-BF504406B477}" type="pres">
      <dgm:prSet presAssocID="{22E9B7BA-9970-4293-8C25-F117CB78D09E}" presName="text1" presStyleLbl="revTx" presStyleIdx="0" presStyleCnt="5">
        <dgm:presLayoutVars>
          <dgm:bulletEnabled val="1"/>
        </dgm:presLayoutVars>
      </dgm:prSet>
      <dgm:spPr/>
      <dgm:t>
        <a:bodyPr/>
        <a:lstStyle/>
        <a:p>
          <a:endParaRPr lang="en-GB"/>
        </a:p>
      </dgm:t>
    </dgm:pt>
    <dgm:pt modelId="{7CA9FA76-5115-449D-A5C4-E4B6C882972D}" type="pres">
      <dgm:prSet presAssocID="{22E9B7BA-9970-4293-8C25-F117CB78D09E}" presName="line1" presStyleLbl="callout" presStyleIdx="0" presStyleCnt="10"/>
      <dgm:spPr/>
    </dgm:pt>
    <dgm:pt modelId="{93462F36-8DFE-4EA2-8D7D-5C8B803F4CD7}" type="pres">
      <dgm:prSet presAssocID="{22E9B7BA-9970-4293-8C25-F117CB78D09E}" presName="d1" presStyleLbl="callout" presStyleIdx="1" presStyleCnt="10"/>
      <dgm:spPr/>
    </dgm:pt>
    <dgm:pt modelId="{02EDEEC2-CA5B-4E31-99E1-AB7E69034B73}" type="pres">
      <dgm:prSet presAssocID="{1CC4918B-BB53-4A96-84B0-5C63B84B410E}" presName="circle2" presStyleLbl="lnNode1" presStyleIdx="1" presStyleCnt="5"/>
      <dgm:spPr>
        <a:solidFill>
          <a:srgbClr val="92D050"/>
        </a:solidFill>
      </dgm:spPr>
    </dgm:pt>
    <dgm:pt modelId="{D26DD3EC-008C-4EAD-88E2-B2BCE742CB9F}" type="pres">
      <dgm:prSet presAssocID="{1CC4918B-BB53-4A96-84B0-5C63B84B410E}" presName="text2" presStyleLbl="revTx" presStyleIdx="1" presStyleCnt="5">
        <dgm:presLayoutVars>
          <dgm:bulletEnabled val="1"/>
        </dgm:presLayoutVars>
      </dgm:prSet>
      <dgm:spPr/>
      <dgm:t>
        <a:bodyPr/>
        <a:lstStyle/>
        <a:p>
          <a:endParaRPr lang="en-GB"/>
        </a:p>
      </dgm:t>
    </dgm:pt>
    <dgm:pt modelId="{1C3C33BB-458C-45A3-8FD5-60394B4C4CC2}" type="pres">
      <dgm:prSet presAssocID="{1CC4918B-BB53-4A96-84B0-5C63B84B410E}" presName="line2" presStyleLbl="callout" presStyleIdx="2" presStyleCnt="10"/>
      <dgm:spPr/>
    </dgm:pt>
    <dgm:pt modelId="{2BC5AA9C-B3D6-44B3-9E00-122B975DD6E6}" type="pres">
      <dgm:prSet presAssocID="{1CC4918B-BB53-4A96-84B0-5C63B84B410E}" presName="d2" presStyleLbl="callout" presStyleIdx="3" presStyleCnt="10"/>
      <dgm:spPr/>
    </dgm:pt>
    <dgm:pt modelId="{4980B5CF-5823-4B63-9B2D-B308883442C0}" type="pres">
      <dgm:prSet presAssocID="{A8C9C1FA-13B7-473D-89E9-B575C20A3F78}" presName="circle3" presStyleLbl="lnNode1" presStyleIdx="2" presStyleCnt="5"/>
      <dgm:spPr>
        <a:solidFill>
          <a:srgbClr val="00B050"/>
        </a:solidFill>
      </dgm:spPr>
    </dgm:pt>
    <dgm:pt modelId="{436B17F9-0656-4DD0-96C9-A575D5F274F8}" type="pres">
      <dgm:prSet presAssocID="{A8C9C1FA-13B7-473D-89E9-B575C20A3F78}" presName="text3" presStyleLbl="revTx" presStyleIdx="2" presStyleCnt="5" custLinFactY="11480" custLinFactNeighborX="2400" custLinFactNeighborY="100000">
        <dgm:presLayoutVars>
          <dgm:bulletEnabled val="1"/>
        </dgm:presLayoutVars>
      </dgm:prSet>
      <dgm:spPr/>
      <dgm:t>
        <a:bodyPr/>
        <a:lstStyle/>
        <a:p>
          <a:endParaRPr lang="en-GB"/>
        </a:p>
      </dgm:t>
    </dgm:pt>
    <dgm:pt modelId="{297E930D-2073-4BA3-8C78-3C56C46557F1}" type="pres">
      <dgm:prSet presAssocID="{A8C9C1FA-13B7-473D-89E9-B575C20A3F78}" presName="line3" presStyleLbl="callout" presStyleIdx="4" presStyleCnt="10"/>
      <dgm:spPr/>
    </dgm:pt>
    <dgm:pt modelId="{E9CE72E2-C605-48B2-9CA8-BC0B21B3FC02}" type="pres">
      <dgm:prSet presAssocID="{A8C9C1FA-13B7-473D-89E9-B575C20A3F78}" presName="d3" presStyleLbl="callout" presStyleIdx="5" presStyleCnt="10"/>
      <dgm:spPr/>
    </dgm:pt>
    <dgm:pt modelId="{2A4C4A09-CC41-484E-82A4-144CA4557374}" type="pres">
      <dgm:prSet presAssocID="{B0F5267E-DEA7-47E9-A6F6-3700B04BB2CC}" presName="circle4" presStyleLbl="lnNode1" presStyleIdx="3" presStyleCnt="5"/>
      <dgm:spPr/>
    </dgm:pt>
    <dgm:pt modelId="{36CC5315-1DCC-44B7-A56A-62BFCBB5270E}" type="pres">
      <dgm:prSet presAssocID="{B0F5267E-DEA7-47E9-A6F6-3700B04BB2CC}" presName="text4" presStyleLbl="revTx" presStyleIdx="3" presStyleCnt="5" custLinFactY="-7402" custLinFactNeighborX="480" custLinFactNeighborY="-100000">
        <dgm:presLayoutVars>
          <dgm:bulletEnabled val="1"/>
        </dgm:presLayoutVars>
      </dgm:prSet>
      <dgm:spPr/>
      <dgm:t>
        <a:bodyPr/>
        <a:lstStyle/>
        <a:p>
          <a:endParaRPr lang="en-GB"/>
        </a:p>
      </dgm:t>
    </dgm:pt>
    <dgm:pt modelId="{09D97D10-3BED-46F6-AFD2-B78393D7EEB9}" type="pres">
      <dgm:prSet presAssocID="{B0F5267E-DEA7-47E9-A6F6-3700B04BB2CC}" presName="line4" presStyleLbl="callout" presStyleIdx="6" presStyleCnt="10"/>
      <dgm:spPr/>
    </dgm:pt>
    <dgm:pt modelId="{37341E17-BB00-4CBA-B436-228DADA350B0}" type="pres">
      <dgm:prSet presAssocID="{B0F5267E-DEA7-47E9-A6F6-3700B04BB2CC}" presName="d4" presStyleLbl="callout" presStyleIdx="7" presStyleCnt="10"/>
      <dgm:spPr/>
    </dgm:pt>
    <dgm:pt modelId="{469B3D60-3E96-44D2-A6BC-B9BC15DE7C9F}" type="pres">
      <dgm:prSet presAssocID="{C87328A0-8EFD-4613-B523-C37D81882198}" presName="circle5" presStyleLbl="lnNode1" presStyleIdx="4" presStyleCnt="5"/>
      <dgm:spPr>
        <a:solidFill>
          <a:srgbClr val="FF0000"/>
        </a:solidFill>
      </dgm:spPr>
    </dgm:pt>
    <dgm:pt modelId="{EEB012B0-44D1-432D-9DFB-C6FAACDED970}" type="pres">
      <dgm:prSet presAssocID="{C87328A0-8EFD-4613-B523-C37D81882198}" presName="text5" presStyleLbl="revTx" presStyleIdx="4" presStyleCnt="5">
        <dgm:presLayoutVars>
          <dgm:bulletEnabled val="1"/>
        </dgm:presLayoutVars>
      </dgm:prSet>
      <dgm:spPr/>
      <dgm:t>
        <a:bodyPr/>
        <a:lstStyle/>
        <a:p>
          <a:endParaRPr lang="en-GB"/>
        </a:p>
      </dgm:t>
    </dgm:pt>
    <dgm:pt modelId="{0B5D716E-140D-46FA-A48A-A6B0A0822C7E}" type="pres">
      <dgm:prSet presAssocID="{C87328A0-8EFD-4613-B523-C37D81882198}" presName="line5" presStyleLbl="callout" presStyleIdx="8" presStyleCnt="10"/>
      <dgm:spPr/>
    </dgm:pt>
    <dgm:pt modelId="{8900E8A1-59F6-4586-B894-D0669C807914}" type="pres">
      <dgm:prSet presAssocID="{C87328A0-8EFD-4613-B523-C37D81882198}" presName="d5" presStyleLbl="callout" presStyleIdx="9" presStyleCnt="10"/>
      <dgm:spPr/>
    </dgm:pt>
  </dgm:ptLst>
  <dgm:cxnLst>
    <dgm:cxn modelId="{0877BA95-B99A-45D6-9DE7-B3ED8699B9F5}" srcId="{5168B659-0E3A-498A-AE91-E807EF64A3C2}" destId="{22E9B7BA-9970-4293-8C25-F117CB78D09E}" srcOrd="0" destOrd="0" parTransId="{8C0C4F40-0220-441B-8372-831554BF6359}" sibTransId="{14F7FAE8-58EE-449A-805C-6088BAC04E50}"/>
    <dgm:cxn modelId="{24D4FE17-55F7-4A52-B70A-5FA078EDC7C4}" type="presOf" srcId="{22E9B7BA-9970-4293-8C25-F117CB78D09E}" destId="{355EB700-406C-4993-9FC6-BF504406B477}" srcOrd="0" destOrd="0" presId="urn:microsoft.com/office/officeart/2005/8/layout/target1"/>
    <dgm:cxn modelId="{E42550E2-19E2-460F-BA44-70EE53820B69}" type="presOf" srcId="{5168B659-0E3A-498A-AE91-E807EF64A3C2}" destId="{F1D5E303-A4DB-41A4-9720-E3F2A6803EB4}" srcOrd="0" destOrd="0" presId="urn:microsoft.com/office/officeart/2005/8/layout/target1"/>
    <dgm:cxn modelId="{3213642D-CC48-4E6B-A065-6BB95B3A3762}" srcId="{5168B659-0E3A-498A-AE91-E807EF64A3C2}" destId="{A8C9C1FA-13B7-473D-89E9-B575C20A3F78}" srcOrd="2" destOrd="0" parTransId="{3D3098F0-038D-44B6-A5E0-96BE5CC22865}" sibTransId="{442A0FE0-A1D5-4DF0-9652-A444CFBE2FC3}"/>
    <dgm:cxn modelId="{5819F3C2-1ACE-47F1-A430-44BEA131996D}" type="presOf" srcId="{C87328A0-8EFD-4613-B523-C37D81882198}" destId="{EEB012B0-44D1-432D-9DFB-C6FAACDED970}" srcOrd="0" destOrd="0" presId="urn:microsoft.com/office/officeart/2005/8/layout/target1"/>
    <dgm:cxn modelId="{C0A9FF75-55C3-49ED-A4F1-D2E2C6F929AF}" type="presOf" srcId="{A8C9C1FA-13B7-473D-89E9-B575C20A3F78}" destId="{436B17F9-0656-4DD0-96C9-A575D5F274F8}" srcOrd="0" destOrd="0" presId="urn:microsoft.com/office/officeart/2005/8/layout/target1"/>
    <dgm:cxn modelId="{7FC58346-65C4-4DBD-BB30-0C21B4A0A988}" srcId="{5168B659-0E3A-498A-AE91-E807EF64A3C2}" destId="{1CC4918B-BB53-4A96-84B0-5C63B84B410E}" srcOrd="1" destOrd="0" parTransId="{EFC97498-49C5-4A64-B97B-BF7268D258B2}" sibTransId="{8DC64CD2-818D-4C1B-9731-A44061C8505E}"/>
    <dgm:cxn modelId="{F060DEEF-EA2C-4C80-86D2-E33D6FA638BB}" type="presOf" srcId="{1CC4918B-BB53-4A96-84B0-5C63B84B410E}" destId="{D26DD3EC-008C-4EAD-88E2-B2BCE742CB9F}" srcOrd="0" destOrd="0" presId="urn:microsoft.com/office/officeart/2005/8/layout/target1"/>
    <dgm:cxn modelId="{D0614A30-3665-4291-96F6-99F25BEEF393}" type="presOf" srcId="{B0F5267E-DEA7-47E9-A6F6-3700B04BB2CC}" destId="{36CC5315-1DCC-44B7-A56A-62BFCBB5270E}" srcOrd="0" destOrd="0" presId="urn:microsoft.com/office/officeart/2005/8/layout/target1"/>
    <dgm:cxn modelId="{DCDE8E23-1F68-4B5D-8417-239AE4FD5EAE}" srcId="{5168B659-0E3A-498A-AE91-E807EF64A3C2}" destId="{3B648A65-821F-40DB-9469-57D3D4090937}" srcOrd="5" destOrd="0" parTransId="{7F89B665-E0B3-4F5F-A23B-6FB12BFF5C1F}" sibTransId="{79E3FA51-7978-4E80-9D3B-CDD27D1EF50A}"/>
    <dgm:cxn modelId="{CC86C1C7-1663-4FE0-BB8E-3B2ACDE403C3}" srcId="{5168B659-0E3A-498A-AE91-E807EF64A3C2}" destId="{C87328A0-8EFD-4613-B523-C37D81882198}" srcOrd="4" destOrd="0" parTransId="{A611C826-16AE-4832-AFCE-C706EFED989D}" sibTransId="{94BF21E4-9E5E-4C25-BE14-2BF0EFDA4279}"/>
    <dgm:cxn modelId="{65682BED-9F37-444A-ACE5-BF88F3CCBA20}" srcId="{5168B659-0E3A-498A-AE91-E807EF64A3C2}" destId="{B0F5267E-DEA7-47E9-A6F6-3700B04BB2CC}" srcOrd="3" destOrd="0" parTransId="{411B4F56-D50D-4865-B6F0-823B1EF29D38}" sibTransId="{6C33AC88-E2E4-41F1-8F7D-43F8A17E4B61}"/>
    <dgm:cxn modelId="{9551D8AC-30E8-45C9-ADE3-1CBDE34A89E5}" srcId="{5168B659-0E3A-498A-AE91-E807EF64A3C2}" destId="{E5E76AFE-7199-470F-A709-64DA64B272AD}" srcOrd="6" destOrd="0" parTransId="{A6C494CE-8937-47AB-9DE7-5A922C53830E}" sibTransId="{BBB67D15-9F39-47CE-AEA8-6A1D1CAA044D}"/>
    <dgm:cxn modelId="{757FE830-7300-417B-A17F-27F5C38D62F6}" type="presParOf" srcId="{F1D5E303-A4DB-41A4-9720-E3F2A6803EB4}" destId="{D6EC1A2E-8B04-4D60-9B29-9615CE1528D4}" srcOrd="0" destOrd="0" presId="urn:microsoft.com/office/officeart/2005/8/layout/target1"/>
    <dgm:cxn modelId="{4AD5DDA6-E164-47F6-9EA3-E67417568CDC}" type="presParOf" srcId="{F1D5E303-A4DB-41A4-9720-E3F2A6803EB4}" destId="{355EB700-406C-4993-9FC6-BF504406B477}" srcOrd="1" destOrd="0" presId="urn:microsoft.com/office/officeart/2005/8/layout/target1"/>
    <dgm:cxn modelId="{EE618372-3CD0-4E1B-B697-39DDFD40A31F}" type="presParOf" srcId="{F1D5E303-A4DB-41A4-9720-E3F2A6803EB4}" destId="{7CA9FA76-5115-449D-A5C4-E4B6C882972D}" srcOrd="2" destOrd="0" presId="urn:microsoft.com/office/officeart/2005/8/layout/target1"/>
    <dgm:cxn modelId="{213C9135-5FA4-4853-BB4B-46716B56B4D7}" type="presParOf" srcId="{F1D5E303-A4DB-41A4-9720-E3F2A6803EB4}" destId="{93462F36-8DFE-4EA2-8D7D-5C8B803F4CD7}" srcOrd="3" destOrd="0" presId="urn:microsoft.com/office/officeart/2005/8/layout/target1"/>
    <dgm:cxn modelId="{69BF87B3-58C1-4EF3-A951-713CCC4C1DDC}" type="presParOf" srcId="{F1D5E303-A4DB-41A4-9720-E3F2A6803EB4}" destId="{02EDEEC2-CA5B-4E31-99E1-AB7E69034B73}" srcOrd="4" destOrd="0" presId="urn:microsoft.com/office/officeart/2005/8/layout/target1"/>
    <dgm:cxn modelId="{F58B1BBB-EB7B-4EFC-8764-1BA94C3E390C}" type="presParOf" srcId="{F1D5E303-A4DB-41A4-9720-E3F2A6803EB4}" destId="{D26DD3EC-008C-4EAD-88E2-B2BCE742CB9F}" srcOrd="5" destOrd="0" presId="urn:microsoft.com/office/officeart/2005/8/layout/target1"/>
    <dgm:cxn modelId="{579BFAEB-658A-4FA2-A8DD-F0E697AB9F2D}" type="presParOf" srcId="{F1D5E303-A4DB-41A4-9720-E3F2A6803EB4}" destId="{1C3C33BB-458C-45A3-8FD5-60394B4C4CC2}" srcOrd="6" destOrd="0" presId="urn:microsoft.com/office/officeart/2005/8/layout/target1"/>
    <dgm:cxn modelId="{509E4CDA-DA93-47DA-96D2-0FAA83F37954}" type="presParOf" srcId="{F1D5E303-A4DB-41A4-9720-E3F2A6803EB4}" destId="{2BC5AA9C-B3D6-44B3-9E00-122B975DD6E6}" srcOrd="7" destOrd="0" presId="urn:microsoft.com/office/officeart/2005/8/layout/target1"/>
    <dgm:cxn modelId="{975712F1-A684-47D4-82E6-3A4C6E2A076F}" type="presParOf" srcId="{F1D5E303-A4DB-41A4-9720-E3F2A6803EB4}" destId="{4980B5CF-5823-4B63-9B2D-B308883442C0}" srcOrd="8" destOrd="0" presId="urn:microsoft.com/office/officeart/2005/8/layout/target1"/>
    <dgm:cxn modelId="{74AA0817-DE3D-4B70-8F68-B86883DAAA6F}" type="presParOf" srcId="{F1D5E303-A4DB-41A4-9720-E3F2A6803EB4}" destId="{436B17F9-0656-4DD0-96C9-A575D5F274F8}" srcOrd="9" destOrd="0" presId="urn:microsoft.com/office/officeart/2005/8/layout/target1"/>
    <dgm:cxn modelId="{55AC729E-0D7D-4422-8BC4-0FB5F36D6A33}" type="presParOf" srcId="{F1D5E303-A4DB-41A4-9720-E3F2A6803EB4}" destId="{297E930D-2073-4BA3-8C78-3C56C46557F1}" srcOrd="10" destOrd="0" presId="urn:microsoft.com/office/officeart/2005/8/layout/target1"/>
    <dgm:cxn modelId="{7012A4BE-ED55-49CB-A1E8-C4D41A673016}" type="presParOf" srcId="{F1D5E303-A4DB-41A4-9720-E3F2A6803EB4}" destId="{E9CE72E2-C605-48B2-9CA8-BC0B21B3FC02}" srcOrd="11" destOrd="0" presId="urn:microsoft.com/office/officeart/2005/8/layout/target1"/>
    <dgm:cxn modelId="{09F859E7-6848-4B48-8543-C6730804A048}" type="presParOf" srcId="{F1D5E303-A4DB-41A4-9720-E3F2A6803EB4}" destId="{2A4C4A09-CC41-484E-82A4-144CA4557374}" srcOrd="12" destOrd="0" presId="urn:microsoft.com/office/officeart/2005/8/layout/target1"/>
    <dgm:cxn modelId="{3477B03E-3AAC-461F-87CE-7F8DF57D5428}" type="presParOf" srcId="{F1D5E303-A4DB-41A4-9720-E3F2A6803EB4}" destId="{36CC5315-1DCC-44B7-A56A-62BFCBB5270E}" srcOrd="13" destOrd="0" presId="urn:microsoft.com/office/officeart/2005/8/layout/target1"/>
    <dgm:cxn modelId="{70B8E19A-9102-45E6-9A97-2678CE23D5A4}" type="presParOf" srcId="{F1D5E303-A4DB-41A4-9720-E3F2A6803EB4}" destId="{09D97D10-3BED-46F6-AFD2-B78393D7EEB9}" srcOrd="14" destOrd="0" presId="urn:microsoft.com/office/officeart/2005/8/layout/target1"/>
    <dgm:cxn modelId="{7EBB4FBE-2EFC-4279-B3E2-1CFCCCC433EB}" type="presParOf" srcId="{F1D5E303-A4DB-41A4-9720-E3F2A6803EB4}" destId="{37341E17-BB00-4CBA-B436-228DADA350B0}" srcOrd="15" destOrd="0" presId="urn:microsoft.com/office/officeart/2005/8/layout/target1"/>
    <dgm:cxn modelId="{9A8379F4-1EBF-41C4-ACAE-2188B47F5E1F}" type="presParOf" srcId="{F1D5E303-A4DB-41A4-9720-E3F2A6803EB4}" destId="{469B3D60-3E96-44D2-A6BC-B9BC15DE7C9F}" srcOrd="16" destOrd="0" presId="urn:microsoft.com/office/officeart/2005/8/layout/target1"/>
    <dgm:cxn modelId="{CFD0C0FD-4409-4A1B-8E94-E5C7BE9E672E}" type="presParOf" srcId="{F1D5E303-A4DB-41A4-9720-E3F2A6803EB4}" destId="{EEB012B0-44D1-432D-9DFB-C6FAACDED970}" srcOrd="17" destOrd="0" presId="urn:microsoft.com/office/officeart/2005/8/layout/target1"/>
    <dgm:cxn modelId="{3C4EFE16-8904-4CC1-B764-89CD3C81BF72}" type="presParOf" srcId="{F1D5E303-A4DB-41A4-9720-E3F2A6803EB4}" destId="{0B5D716E-140D-46FA-A48A-A6B0A0822C7E}" srcOrd="18" destOrd="0" presId="urn:microsoft.com/office/officeart/2005/8/layout/target1"/>
    <dgm:cxn modelId="{D21A7700-C061-49F5-9B64-157BB2CC7E91}" type="presParOf" srcId="{F1D5E303-A4DB-41A4-9720-E3F2A6803EB4}" destId="{8900E8A1-59F6-4586-B894-D0669C807914}"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36E35-FE74-41A1-B942-441D89260519}" type="datetimeFigureOut">
              <a:rPr lang="en-US" smtClean="0"/>
              <a:pPr/>
              <a:t>8/23/2018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2E5F4-C8C3-4A4E-8B29-0C27FCD4BF3E}" type="slidenum">
              <a:rPr lang="en-GB" smtClean="0"/>
              <a:pPr/>
              <a:t>‹#›</a:t>
            </a:fld>
            <a:endParaRPr lang="en-GB"/>
          </a:p>
        </p:txBody>
      </p:sp>
    </p:spTree>
    <p:extLst>
      <p:ext uri="{BB962C8B-B14F-4D97-AF65-F5344CB8AC3E}">
        <p14:creationId xmlns:p14="http://schemas.microsoft.com/office/powerpoint/2010/main" val="330915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08331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96290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2591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xmlns="" id="{73429BC2-4F63-0346-9C17-C528430E13B1}"/>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xmlns="" id="{6CCAAE32-011C-DD49-BA8E-4DDCE6018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dirty="0" err="1">
                <a:latin typeface="Arial" panose="020B0604020202020204" pitchFamily="34" charset="0"/>
              </a:rPr>
              <a:t>Quan</a:t>
            </a:r>
            <a:r>
              <a:rPr lang="en-US" altLang="vi-VN" dirty="0">
                <a:latin typeface="Arial" panose="020B0604020202020204" pitchFamily="34" charset="0"/>
              </a:rPr>
              <a:t> </a:t>
            </a:r>
            <a:r>
              <a:rPr lang="en-US" altLang="vi-VN" dirty="0" err="1">
                <a:latin typeface="Arial" panose="020B0604020202020204" pitchFamily="34" charset="0"/>
              </a:rPr>
              <a:t>niệm</a:t>
            </a:r>
            <a:r>
              <a:rPr lang="en-US" altLang="vi-VN" dirty="0">
                <a:latin typeface="Arial" panose="020B0604020202020204" pitchFamily="34" charset="0"/>
              </a:rPr>
              <a:t> </a:t>
            </a:r>
            <a:r>
              <a:rPr lang="en-US" altLang="vi-VN" dirty="0" err="1">
                <a:latin typeface="Arial" panose="020B0604020202020204" pitchFamily="34" charset="0"/>
              </a:rPr>
              <a:t>trong</a:t>
            </a:r>
            <a:r>
              <a:rPr lang="en-US" altLang="vi-VN" dirty="0">
                <a:latin typeface="Arial" panose="020B0604020202020204" pitchFamily="34" charset="0"/>
              </a:rPr>
              <a:t> </a:t>
            </a:r>
            <a:r>
              <a:rPr lang="en-US" altLang="vi-VN" dirty="0" err="1">
                <a:latin typeface="Arial" panose="020B0604020202020204" pitchFamily="34" charset="0"/>
              </a:rPr>
              <a:t>sách</a:t>
            </a:r>
            <a:r>
              <a:rPr lang="en-US" altLang="vi-VN" dirty="0">
                <a:latin typeface="Arial" panose="020B0604020202020204" pitchFamily="34" charset="0"/>
              </a:rPr>
              <a:t> Super.. School: CT </a:t>
            </a:r>
            <a:r>
              <a:rPr lang="en-US" altLang="vi-VN" dirty="0" err="1">
                <a:latin typeface="Arial" panose="020B0604020202020204" pitchFamily="34" charset="0"/>
              </a:rPr>
              <a:t>trực</a:t>
            </a:r>
            <a:r>
              <a:rPr lang="en-US" altLang="vi-VN" dirty="0">
                <a:latin typeface="Arial" panose="020B0604020202020204" pitchFamily="34" charset="0"/>
              </a:rPr>
              <a:t> </a:t>
            </a:r>
            <a:r>
              <a:rPr lang="en-US" altLang="vi-VN" dirty="0" err="1">
                <a:latin typeface="Arial" panose="020B0604020202020204" pitchFamily="34" charset="0"/>
              </a:rPr>
              <a:t>tiếp</a:t>
            </a:r>
            <a:r>
              <a:rPr lang="en-US" altLang="vi-VN" dirty="0">
                <a:latin typeface="Arial" panose="020B0604020202020204" pitchFamily="34" charset="0"/>
              </a:rPr>
              <a:t> </a:t>
            </a:r>
            <a:r>
              <a:rPr lang="en-US" altLang="vi-VN" dirty="0" err="1">
                <a:latin typeface="Arial" panose="020B0604020202020204" pitchFamily="34" charset="0"/>
              </a:rPr>
              <a:t>gồm</a:t>
            </a:r>
            <a:r>
              <a:rPr lang="en-US" altLang="vi-VN" dirty="0">
                <a:latin typeface="Arial" panose="020B0604020202020204" pitchFamily="34" charset="0"/>
              </a:rPr>
              <a:t> </a:t>
            </a:r>
            <a:r>
              <a:rPr lang="en-US" altLang="vi-VN" dirty="0" err="1">
                <a:latin typeface="Arial" panose="020B0604020202020204" pitchFamily="34" charset="0"/>
              </a:rPr>
              <a:t>cả</a:t>
            </a:r>
            <a:r>
              <a:rPr lang="en-US" altLang="vi-VN" dirty="0">
                <a:latin typeface="Arial" panose="020B0604020202020204" pitchFamily="34" charset="0"/>
              </a:rPr>
              <a:t>: </a:t>
            </a:r>
            <a:r>
              <a:rPr lang="en-US" altLang="vi-VN" dirty="0" err="1">
                <a:latin typeface="Arial" panose="020B0604020202020204" pitchFamily="34" charset="0"/>
              </a:rPr>
              <a:t>tham</a:t>
            </a:r>
            <a:r>
              <a:rPr lang="en-US" altLang="vi-VN" dirty="0">
                <a:latin typeface="Arial" panose="020B0604020202020204" pitchFamily="34" charset="0"/>
              </a:rPr>
              <a:t> </a:t>
            </a:r>
            <a:r>
              <a:rPr lang="en-US" altLang="vi-VN" dirty="0" err="1">
                <a:latin typeface="Arial" panose="020B0604020202020204" pitchFamily="34" charset="0"/>
              </a:rPr>
              <a:t>vấn</a:t>
            </a:r>
            <a:r>
              <a:rPr lang="en-US" altLang="vi-VN" dirty="0">
                <a:latin typeface="Arial" panose="020B0604020202020204" pitchFamily="34" charset="0"/>
              </a:rPr>
              <a:t>, </a:t>
            </a:r>
            <a:r>
              <a:rPr lang="en-US" altLang="vi-VN" dirty="0" err="1">
                <a:latin typeface="Arial" panose="020B0604020202020204" pitchFamily="34" charset="0"/>
              </a:rPr>
              <a:t>đào</a:t>
            </a:r>
            <a:r>
              <a:rPr lang="en-US" altLang="vi-VN" dirty="0">
                <a:latin typeface="Arial" panose="020B0604020202020204" pitchFamily="34" charset="0"/>
              </a:rPr>
              <a:t> </a:t>
            </a:r>
            <a:r>
              <a:rPr lang="en-US" altLang="vi-VN" dirty="0" err="1">
                <a:latin typeface="Arial" panose="020B0604020202020204" pitchFamily="34" charset="0"/>
              </a:rPr>
              <a:t>tạo</a:t>
            </a:r>
            <a:r>
              <a:rPr lang="en-US" altLang="vi-VN" dirty="0">
                <a:latin typeface="Arial" panose="020B0604020202020204" pitchFamily="34" charset="0"/>
              </a:rPr>
              <a:t> </a:t>
            </a:r>
            <a:r>
              <a:rPr lang="en-US" altLang="vi-VN" dirty="0" err="1">
                <a:latin typeface="Arial" panose="020B0604020202020204" pitchFamily="34" charset="0"/>
              </a:rPr>
              <a:t>kỹ</a:t>
            </a:r>
            <a:r>
              <a:rPr lang="en-US" altLang="vi-VN" dirty="0">
                <a:latin typeface="Arial" panose="020B0604020202020204" pitchFamily="34" charset="0"/>
              </a:rPr>
              <a:t> </a:t>
            </a:r>
            <a:r>
              <a:rPr lang="en-US" altLang="vi-VN" dirty="0" err="1">
                <a:latin typeface="Arial" panose="020B0604020202020204" pitchFamily="34" charset="0"/>
              </a:rPr>
              <a:t>năng</a:t>
            </a:r>
            <a:r>
              <a:rPr lang="en-US" altLang="vi-VN" dirty="0">
                <a:latin typeface="Arial" panose="020B0604020202020204" pitchFamily="34" charset="0"/>
              </a:rPr>
              <a:t> (</a:t>
            </a:r>
            <a:r>
              <a:rPr lang="en-US" altLang="vi-VN" dirty="0" err="1">
                <a:latin typeface="Arial" panose="020B0604020202020204" pitchFamily="34" charset="0"/>
              </a:rPr>
              <a:t>học</a:t>
            </a:r>
            <a:r>
              <a:rPr lang="en-US" altLang="vi-VN" dirty="0">
                <a:latin typeface="Arial" panose="020B0604020202020204" pitchFamily="34" charset="0"/>
              </a:rPr>
              <a:t> </a:t>
            </a:r>
            <a:r>
              <a:rPr lang="en-US" altLang="vi-VN" dirty="0" err="1">
                <a:latin typeface="Arial" panose="020B0604020202020204" pitchFamily="34" charset="0"/>
              </a:rPr>
              <a:t>tập</a:t>
            </a:r>
            <a:r>
              <a:rPr lang="en-US" altLang="vi-VN" dirty="0">
                <a:latin typeface="Arial" panose="020B0604020202020204" pitchFamily="34" charset="0"/>
              </a:rPr>
              <a:t>, </a:t>
            </a:r>
            <a:r>
              <a:rPr lang="en-US" altLang="vi-VN" dirty="0" err="1">
                <a:latin typeface="Arial" panose="020B0604020202020204" pitchFamily="34" charset="0"/>
              </a:rPr>
              <a:t>thư</a:t>
            </a:r>
            <a:r>
              <a:rPr lang="en-US" altLang="vi-VN" dirty="0">
                <a:latin typeface="Arial" panose="020B0604020202020204" pitchFamily="34" charset="0"/>
              </a:rPr>
              <a:t> </a:t>
            </a:r>
            <a:r>
              <a:rPr lang="en-US" altLang="vi-VN" dirty="0" err="1">
                <a:latin typeface="Arial" panose="020B0604020202020204" pitchFamily="34" charset="0"/>
              </a:rPr>
              <a:t>giãn</a:t>
            </a:r>
            <a:r>
              <a:rPr lang="en-US" altLang="vi-VN" dirty="0">
                <a:latin typeface="Arial" panose="020B0604020202020204" pitchFamily="34" charset="0"/>
              </a:rPr>
              <a:t> </a:t>
            </a:r>
            <a:r>
              <a:rPr lang="en-US" altLang="vi-VN" dirty="0" err="1">
                <a:latin typeface="Arial" panose="020B0604020202020204" pitchFamily="34" charset="0"/>
              </a:rPr>
              <a:t>sau</a:t>
            </a:r>
            <a:r>
              <a:rPr lang="en-US" altLang="vi-VN" dirty="0">
                <a:latin typeface="Arial" panose="020B0604020202020204" pitchFamily="34" charset="0"/>
              </a:rPr>
              <a:t> </a:t>
            </a:r>
            <a:r>
              <a:rPr lang="en-US" altLang="vi-VN" dirty="0" err="1">
                <a:latin typeface="Arial" panose="020B0604020202020204" pitchFamily="34" charset="0"/>
              </a:rPr>
              <a:t>khủng</a:t>
            </a:r>
            <a:r>
              <a:rPr lang="en-US" altLang="vi-VN" dirty="0">
                <a:latin typeface="Arial" panose="020B0604020202020204" pitchFamily="34" charset="0"/>
              </a:rPr>
              <a:t> </a:t>
            </a:r>
            <a:r>
              <a:rPr lang="en-US" altLang="vi-VN" dirty="0" err="1">
                <a:latin typeface="Arial" panose="020B0604020202020204" pitchFamily="34" charset="0"/>
              </a:rPr>
              <a:t>hoảng</a:t>
            </a:r>
            <a:r>
              <a:rPr lang="en-US" altLang="vi-VN" dirty="0">
                <a:latin typeface="Arial" panose="020B0604020202020204" pitchFamily="34" charset="0"/>
              </a:rPr>
              <a:t>,…), </a:t>
            </a:r>
            <a:r>
              <a:rPr lang="en-US" altLang="vi-VN" dirty="0" err="1" smtClean="0">
                <a:latin typeface="Arial" panose="020B0604020202020204" pitchFamily="34" charset="0"/>
              </a:rPr>
              <a:t>đào</a:t>
            </a:r>
            <a:r>
              <a:rPr lang="en-US" altLang="vi-VN" dirty="0" smtClean="0">
                <a:latin typeface="Arial" panose="020B0604020202020204" pitchFamily="34" charset="0"/>
              </a:rPr>
              <a:t> </a:t>
            </a:r>
            <a:r>
              <a:rPr lang="en-US" altLang="vi-VN" dirty="0" err="1">
                <a:latin typeface="Arial" panose="020B0604020202020204" pitchFamily="34" charset="0"/>
              </a:rPr>
              <a:t>tạo</a:t>
            </a:r>
            <a:r>
              <a:rPr lang="en-US" altLang="vi-VN" dirty="0">
                <a:latin typeface="Arial" panose="020B0604020202020204" pitchFamily="34" charset="0"/>
              </a:rPr>
              <a:t> </a:t>
            </a:r>
            <a:r>
              <a:rPr lang="en-US" altLang="vi-VN" dirty="0" err="1">
                <a:latin typeface="Arial" panose="020B0604020202020204" pitchFamily="34" charset="0"/>
              </a:rPr>
              <a:t>phụ</a:t>
            </a:r>
            <a:r>
              <a:rPr lang="en-US" altLang="vi-VN" dirty="0">
                <a:latin typeface="Arial" panose="020B0604020202020204" pitchFamily="34" charset="0"/>
              </a:rPr>
              <a:t> </a:t>
            </a:r>
            <a:r>
              <a:rPr lang="en-US" altLang="vi-VN" dirty="0" err="1">
                <a:latin typeface="Arial" panose="020B0604020202020204" pitchFamily="34" charset="0"/>
              </a:rPr>
              <a:t>huynh</a:t>
            </a:r>
            <a:r>
              <a:rPr lang="en-US" altLang="vi-VN" dirty="0">
                <a:latin typeface="Arial" panose="020B0604020202020204" pitchFamily="34" charset="0"/>
              </a:rPr>
              <a:t>, </a:t>
            </a:r>
            <a:r>
              <a:rPr lang="en-US" altLang="vi-VN" dirty="0" err="1">
                <a:latin typeface="Arial" panose="020B0604020202020204" pitchFamily="34" charset="0"/>
              </a:rPr>
              <a:t>hỗ</a:t>
            </a:r>
            <a:r>
              <a:rPr lang="en-US" altLang="vi-VN" dirty="0">
                <a:latin typeface="Arial" panose="020B0604020202020204" pitchFamily="34" charset="0"/>
              </a:rPr>
              <a:t> </a:t>
            </a:r>
            <a:r>
              <a:rPr lang="en-US" altLang="vi-VN" dirty="0" err="1">
                <a:latin typeface="Arial" panose="020B0604020202020204" pitchFamily="34" charset="0"/>
              </a:rPr>
              <a:t>trợ</a:t>
            </a:r>
            <a:r>
              <a:rPr lang="en-US" altLang="vi-VN" dirty="0">
                <a:latin typeface="Arial" panose="020B0604020202020204" pitchFamily="34" charset="0"/>
              </a:rPr>
              <a:t> </a:t>
            </a:r>
            <a:r>
              <a:rPr lang="en-US" altLang="vi-VN" dirty="0" err="1">
                <a:latin typeface="Arial" panose="020B0604020202020204" pitchFamily="34" charset="0"/>
              </a:rPr>
              <a:t>nhóm</a:t>
            </a:r>
            <a:r>
              <a:rPr lang="en-US" altLang="vi-VN" dirty="0">
                <a:latin typeface="Arial" panose="020B0604020202020204" pitchFamily="34" charset="0"/>
              </a:rPr>
              <a:t> &amp; </a:t>
            </a:r>
            <a:r>
              <a:rPr lang="en-US" altLang="vi-VN" dirty="0" err="1">
                <a:latin typeface="Arial" panose="020B0604020202020204" pitchFamily="34" charset="0"/>
              </a:rPr>
              <a:t>các</a:t>
            </a:r>
            <a:r>
              <a:rPr lang="en-US" altLang="vi-VN" dirty="0">
                <a:latin typeface="Arial" panose="020B0604020202020204" pitchFamily="34" charset="0"/>
              </a:rPr>
              <a:t>  </a:t>
            </a:r>
            <a:r>
              <a:rPr lang="en-US" altLang="vi-VN" dirty="0" err="1">
                <a:latin typeface="Arial" panose="020B0604020202020204" pitchFamily="34" charset="0"/>
              </a:rPr>
              <a:t>chương</a:t>
            </a:r>
            <a:r>
              <a:rPr lang="en-US" altLang="vi-VN" dirty="0">
                <a:latin typeface="Arial" panose="020B0604020202020204" pitchFamily="34" charset="0"/>
              </a:rPr>
              <a:t> </a:t>
            </a:r>
            <a:r>
              <a:rPr lang="en-US" altLang="vi-VN" dirty="0" err="1">
                <a:latin typeface="Arial" panose="020B0604020202020204" pitchFamily="34" charset="0"/>
              </a:rPr>
              <a:t>trình</a:t>
            </a:r>
            <a:r>
              <a:rPr lang="en-US" altLang="vi-VN" dirty="0">
                <a:latin typeface="Arial" panose="020B0604020202020204" pitchFamily="34" charset="0"/>
              </a:rPr>
              <a:t> </a:t>
            </a:r>
            <a:r>
              <a:rPr lang="en-US" altLang="vi-VN" dirty="0" err="1">
                <a:latin typeface="Arial" panose="020B0604020202020204" pitchFamily="34" charset="0"/>
              </a:rPr>
              <a:t>phòng</a:t>
            </a:r>
            <a:r>
              <a:rPr lang="en-US" altLang="vi-VN" dirty="0">
                <a:latin typeface="Arial" panose="020B0604020202020204" pitchFamily="34" charset="0"/>
              </a:rPr>
              <a:t> </a:t>
            </a:r>
            <a:r>
              <a:rPr lang="en-US" altLang="vi-VN" dirty="0" err="1">
                <a:latin typeface="Arial" panose="020B0604020202020204" pitchFamily="34" charset="0"/>
              </a:rPr>
              <a:t>ngừa</a:t>
            </a:r>
            <a:r>
              <a:rPr lang="en-US" altLang="vi-VN" dirty="0">
                <a:latin typeface="Arial" panose="020B0604020202020204" pitchFamily="34" charset="0"/>
              </a:rPr>
              <a:t>….</a:t>
            </a:r>
            <a:r>
              <a:rPr lang="en-US" altLang="vi-VN" dirty="0" err="1">
                <a:latin typeface="Arial" panose="020B0604020202020204" pitchFamily="34" charset="0"/>
              </a:rPr>
              <a:t>phòng</a:t>
            </a:r>
            <a:r>
              <a:rPr lang="en-US" altLang="vi-VN" dirty="0">
                <a:latin typeface="Arial" panose="020B0604020202020204" pitchFamily="34" charset="0"/>
              </a:rPr>
              <a:t> </a:t>
            </a:r>
            <a:r>
              <a:rPr lang="en-US" altLang="vi-VN" dirty="0" err="1">
                <a:latin typeface="Arial" panose="020B0604020202020204" pitchFamily="34" charset="0"/>
              </a:rPr>
              <a:t>ngừa</a:t>
            </a:r>
            <a:r>
              <a:rPr lang="en-US" altLang="vi-VN" dirty="0">
                <a:latin typeface="Arial" panose="020B0604020202020204" pitchFamily="34" charset="0"/>
              </a:rPr>
              <a:t> </a:t>
            </a:r>
            <a:r>
              <a:rPr lang="en-US" altLang="vi-VN" dirty="0" err="1">
                <a:latin typeface="Arial" panose="020B0604020202020204" pitchFamily="34" charset="0"/>
              </a:rPr>
              <a:t>định</a:t>
            </a:r>
            <a:r>
              <a:rPr lang="en-US" altLang="vi-VN" dirty="0">
                <a:latin typeface="Arial" panose="020B0604020202020204" pitchFamily="34" charset="0"/>
              </a:rPr>
              <a:t> </a:t>
            </a:r>
            <a:r>
              <a:rPr lang="en-US" altLang="vi-VN" dirty="0" err="1">
                <a:latin typeface="Arial" panose="020B0604020202020204" pitchFamily="34" charset="0"/>
              </a:rPr>
              <a:t>hướng</a:t>
            </a:r>
            <a:r>
              <a:rPr lang="en-US" altLang="vi-VN" dirty="0">
                <a:latin typeface="Arial" panose="020B0604020202020204" pitchFamily="34" charset="0"/>
              </a:rPr>
              <a:t> (</a:t>
            </a:r>
            <a:r>
              <a:rPr lang="en-US" altLang="vi-VN" dirty="0" err="1">
                <a:latin typeface="Arial" panose="020B0604020202020204" pitchFamily="34" charset="0"/>
              </a:rPr>
              <a:t>hội</a:t>
            </a:r>
            <a:r>
              <a:rPr lang="en-US" altLang="vi-VN" dirty="0">
                <a:latin typeface="Arial" panose="020B0604020202020204" pitchFamily="34" charset="0"/>
              </a:rPr>
              <a:t> </a:t>
            </a:r>
            <a:r>
              <a:rPr lang="en-US" altLang="vi-VN" dirty="0" err="1">
                <a:latin typeface="Arial" panose="020B0604020202020204" pitchFamily="34" charset="0"/>
              </a:rPr>
              <a:t>nhập</a:t>
            </a:r>
            <a:r>
              <a:rPr lang="en-US" altLang="vi-VN" dirty="0">
                <a:latin typeface="Arial" panose="020B0604020202020204" pitchFamily="34" charset="0"/>
              </a:rPr>
              <a:t> </a:t>
            </a:r>
            <a:r>
              <a:rPr lang="en-US" altLang="vi-VN" dirty="0" err="1">
                <a:latin typeface="Arial" panose="020B0604020202020204" pitchFamily="34" charset="0"/>
              </a:rPr>
              <a:t>trường</a:t>
            </a:r>
            <a:r>
              <a:rPr lang="en-US" altLang="vi-VN" dirty="0">
                <a:latin typeface="Arial" panose="020B0604020202020204" pitchFamily="34" charset="0"/>
              </a:rPr>
              <a:t> </a:t>
            </a:r>
            <a:r>
              <a:rPr lang="en-US" altLang="vi-VN" dirty="0" err="1">
                <a:latin typeface="Arial" panose="020B0604020202020204" pitchFamily="34" charset="0"/>
              </a:rPr>
              <a:t>mới</a:t>
            </a:r>
            <a:r>
              <a:rPr lang="en-US" altLang="vi-VN" dirty="0">
                <a:latin typeface="Arial" panose="020B0604020202020204" pitchFamily="34" charset="0"/>
              </a:rPr>
              <a:t>/</a:t>
            </a:r>
            <a:r>
              <a:rPr lang="en-US" altLang="vi-VN" dirty="0" err="1">
                <a:latin typeface="Arial" panose="020B0604020202020204" pitchFamily="34" charset="0"/>
              </a:rPr>
              <a:t>quan</a:t>
            </a:r>
            <a:r>
              <a:rPr lang="en-US" altLang="vi-VN" dirty="0">
                <a:latin typeface="Arial" panose="020B0604020202020204" pitchFamily="34" charset="0"/>
              </a:rPr>
              <a:t> </a:t>
            </a:r>
            <a:r>
              <a:rPr lang="en-US" altLang="vi-VN" dirty="0" err="1">
                <a:latin typeface="Arial" panose="020B0604020202020204" pitchFamily="34" charset="0"/>
              </a:rPr>
              <a:t>hệ</a:t>
            </a:r>
            <a:r>
              <a:rPr lang="en-US" altLang="vi-VN" dirty="0">
                <a:latin typeface="Arial" panose="020B0604020202020204" pitchFamily="34" charset="0"/>
              </a:rPr>
              <a:t> </a:t>
            </a:r>
            <a:r>
              <a:rPr lang="en-US" altLang="vi-VN" dirty="0" err="1">
                <a:latin typeface="Arial" panose="020B0604020202020204" pitchFamily="34" charset="0"/>
              </a:rPr>
              <a:t>bạn</a:t>
            </a:r>
            <a:r>
              <a:rPr lang="en-US" altLang="vi-VN" dirty="0">
                <a:latin typeface="Arial" panose="020B0604020202020204" pitchFamily="34" charset="0"/>
              </a:rPr>
              <a:t> </a:t>
            </a:r>
            <a:r>
              <a:rPr lang="en-US" altLang="vi-VN" dirty="0" err="1">
                <a:latin typeface="Arial" panose="020B0604020202020204" pitchFamily="34" charset="0"/>
              </a:rPr>
              <a:t>bè</a:t>
            </a:r>
            <a:r>
              <a:rPr lang="en-US" altLang="vi-VN" dirty="0">
                <a:latin typeface="Arial" panose="020B0604020202020204" pitchFamily="34" charset="0"/>
              </a:rPr>
              <a:t>….)</a:t>
            </a:r>
            <a:endParaRPr lang="vi-VN" altLang="vi-VN" dirty="0">
              <a:latin typeface="Arial" panose="020B0604020202020204" pitchFamily="34" charset="0"/>
            </a:endParaRPr>
          </a:p>
        </p:txBody>
      </p:sp>
      <p:sp>
        <p:nvSpPr>
          <p:cNvPr id="44035" name="Slide Number Placeholder 3">
            <a:extLst>
              <a:ext uri="{FF2B5EF4-FFF2-40B4-BE49-F238E27FC236}">
                <a16:creationId xmlns:a16="http://schemas.microsoft.com/office/drawing/2014/main" xmlns="" id="{2E02438D-5C8C-5345-A3BF-72AF2DF7FF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3260BF67-5419-E04A-9FB5-209CCF6953D2}" type="slidenum">
              <a:rPr lang="en-US" altLang="vi-VN" smtClean="0">
                <a:solidFill>
                  <a:prstClr val="black"/>
                </a:solidFill>
              </a:rPr>
              <a:pPr/>
              <a:t>25</a:t>
            </a:fld>
            <a:endParaRPr lang="en-US" altLang="vi-VN">
              <a:solidFill>
                <a:prstClr val="black"/>
              </a:solidFill>
            </a:endParaRPr>
          </a:p>
        </p:txBody>
      </p:sp>
    </p:spTree>
    <p:extLst>
      <p:ext uri="{BB962C8B-B14F-4D97-AF65-F5344CB8AC3E}">
        <p14:creationId xmlns:p14="http://schemas.microsoft.com/office/powerpoint/2010/main" val="218931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xmlns="" id="{726A9FDB-1A97-084B-9FD1-07D5C2085AD9}"/>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xmlns="" id="{923C5EA2-6440-2B4A-AFEB-E64D42F9A5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a:latin typeface="Arial" panose="020B0604020202020204" pitchFamily="34" charset="0"/>
              </a:rPr>
              <a:t>SV cho ví dụ về các loại trên</a:t>
            </a:r>
          </a:p>
          <a:p>
            <a:endParaRPr lang="en-US" altLang="vi-VN">
              <a:latin typeface="Arial" panose="020B0604020202020204" pitchFamily="34" charset="0"/>
            </a:endParaRPr>
          </a:p>
          <a:p>
            <a:r>
              <a:rPr lang="vi-VN" altLang="vi-VN">
                <a:latin typeface="Arial" panose="020B0604020202020204" pitchFamily="34" charset="0"/>
              </a:rPr>
              <a:t>"prevention,""preventive intervention(s),"</a:t>
            </a:r>
          </a:p>
          <a:p>
            <a:r>
              <a:rPr lang="vi-VN" altLang="vi-VN">
                <a:latin typeface="Arial" panose="020B0604020202020204" pitchFamily="34" charset="0"/>
              </a:rPr>
              <a:t>99 "preventive program(s)",or"preventive services"</a:t>
            </a:r>
          </a:p>
        </p:txBody>
      </p:sp>
      <p:sp>
        <p:nvSpPr>
          <p:cNvPr id="49155" name="Slide Number Placeholder 3">
            <a:extLst>
              <a:ext uri="{FF2B5EF4-FFF2-40B4-BE49-F238E27FC236}">
                <a16:creationId xmlns:a16="http://schemas.microsoft.com/office/drawing/2014/main" xmlns="" id="{E9205CF7-44A6-B64D-9CA4-C11BA9195A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A6A29F11-B256-7F46-803C-127711212555}" type="slidenum">
              <a:rPr lang="en-US" altLang="vi-VN" smtClean="0">
                <a:solidFill>
                  <a:prstClr val="black"/>
                </a:solidFill>
              </a:rPr>
              <a:pPr/>
              <a:t>26</a:t>
            </a:fld>
            <a:endParaRPr lang="en-US" altLang="vi-VN">
              <a:solidFill>
                <a:prstClr val="black"/>
              </a:solidFill>
            </a:endParaRPr>
          </a:p>
        </p:txBody>
      </p:sp>
    </p:spTree>
    <p:extLst>
      <p:ext uri="{BB962C8B-B14F-4D97-AF65-F5344CB8AC3E}">
        <p14:creationId xmlns:p14="http://schemas.microsoft.com/office/powerpoint/2010/main" val="160885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xmlns="" id="{30044E93-D08B-1142-B662-7D519C1C2222}"/>
              </a:ext>
            </a:extLst>
          </p:cNvPr>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a:fld id="{72496037-CB86-6444-AF23-BBC965D39201}" type="slidenum">
              <a:rPr lang="en-US" altLang="vi-VN" sz="1200">
                <a:solidFill>
                  <a:prstClr val="black"/>
                </a:solidFill>
                <a:ea typeface="ＭＳ Ｐゴシック" panose="020B0600070205080204" pitchFamily="34" charset="-128"/>
              </a:rPr>
              <a:pPr algn="r" defTabSz="914400"/>
              <a:t>27</a:t>
            </a:fld>
            <a:endParaRPr lang="en-US" altLang="vi-VN" sz="1200">
              <a:solidFill>
                <a:prstClr val="black"/>
              </a:solidFill>
              <a:ea typeface="ＭＳ Ｐゴシック" panose="020B0600070205080204" pitchFamily="34" charset="-128"/>
            </a:endParaRPr>
          </a:p>
        </p:txBody>
      </p:sp>
      <p:sp>
        <p:nvSpPr>
          <p:cNvPr id="28674" name="Rectangle 1026">
            <a:extLst>
              <a:ext uri="{FF2B5EF4-FFF2-40B4-BE49-F238E27FC236}">
                <a16:creationId xmlns:a16="http://schemas.microsoft.com/office/drawing/2014/main" xmlns="" id="{7D9DAF5E-4B32-5249-9A05-23CEB95F5FC7}"/>
              </a:ext>
            </a:extLst>
          </p:cNvPr>
          <p:cNvSpPr>
            <a:spLocks noGrp="1" noRot="1" noChangeAspect="1" noChangeArrowheads="1" noTextEdit="1"/>
          </p:cNvSpPr>
          <p:nvPr>
            <p:ph type="sldImg"/>
          </p:nvPr>
        </p:nvSpPr>
        <p:spPr>
          <a:xfrm>
            <a:off x="82550" y="738188"/>
            <a:ext cx="6577013" cy="3700462"/>
          </a:xfrm>
          <a:solidFill>
            <a:srgbClr val="FFFFFF"/>
          </a:solidFill>
          <a:ln/>
        </p:spPr>
      </p:sp>
      <p:sp>
        <p:nvSpPr>
          <p:cNvPr id="28675" name="Rectangle 1027">
            <a:extLst>
              <a:ext uri="{FF2B5EF4-FFF2-40B4-BE49-F238E27FC236}">
                <a16:creationId xmlns:a16="http://schemas.microsoft.com/office/drawing/2014/main" xmlns="" id="{F5ABD79E-1E65-104B-BF4D-80DED4D15DC8}"/>
              </a:ext>
            </a:extLst>
          </p:cNvPr>
          <p:cNvSpPr>
            <a:spLocks noGrp="1" noChangeArrowheads="1"/>
          </p:cNvSpPr>
          <p:nvPr>
            <p:ph type="body" idx="1"/>
          </p:nvPr>
        </p:nvSpPr>
        <p:spPr>
          <a:xfrm>
            <a:off x="673100" y="4686300"/>
            <a:ext cx="5389563" cy="4441825"/>
          </a:xfrm>
          <a:solidFill>
            <a:srgbClr val="FFFFFF"/>
          </a:solidFill>
          <a:ln>
            <a:solidFill>
              <a:srgbClr val="000000"/>
            </a:solidFill>
          </a:ln>
        </p:spPr>
        <p:txBody>
          <a:bodyPr lIns="89709" tIns="44853" rIns="89709" bIns="44853"/>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57843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xmlns="" id="{2DA35B76-4CE2-FC44-9A62-E4708C9DC223}"/>
              </a:ext>
            </a:extLst>
          </p:cNvPr>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a:fld id="{893D4F51-44D6-BC42-92EB-9A09462F54E9}" type="slidenum">
              <a:rPr lang="en-US" altLang="vi-VN" sz="1200">
                <a:solidFill>
                  <a:prstClr val="black"/>
                </a:solidFill>
                <a:ea typeface="ＭＳ Ｐゴシック" panose="020B0600070205080204" pitchFamily="34" charset="-128"/>
              </a:rPr>
              <a:pPr algn="r" defTabSz="914400"/>
              <a:t>28</a:t>
            </a:fld>
            <a:endParaRPr lang="en-US" altLang="vi-VN" sz="1200">
              <a:solidFill>
                <a:prstClr val="black"/>
              </a:solidFill>
              <a:ea typeface="ＭＳ Ｐゴシック" panose="020B0600070205080204" pitchFamily="34" charset="-128"/>
            </a:endParaRPr>
          </a:p>
        </p:txBody>
      </p:sp>
      <p:sp>
        <p:nvSpPr>
          <p:cNvPr id="30722" name="Rectangle 1026">
            <a:extLst>
              <a:ext uri="{FF2B5EF4-FFF2-40B4-BE49-F238E27FC236}">
                <a16:creationId xmlns:a16="http://schemas.microsoft.com/office/drawing/2014/main" xmlns="" id="{D085226C-C97F-564E-95E1-E5FBC11AF0F1}"/>
              </a:ext>
            </a:extLst>
          </p:cNvPr>
          <p:cNvSpPr>
            <a:spLocks noGrp="1" noRot="1" noChangeAspect="1" noChangeArrowheads="1" noTextEdit="1"/>
          </p:cNvSpPr>
          <p:nvPr>
            <p:ph type="sldImg"/>
          </p:nvPr>
        </p:nvSpPr>
        <p:spPr>
          <a:xfrm>
            <a:off x="82550" y="738188"/>
            <a:ext cx="6577013" cy="3700462"/>
          </a:xfrm>
          <a:solidFill>
            <a:srgbClr val="FFFFFF"/>
          </a:solidFill>
          <a:ln/>
        </p:spPr>
      </p:sp>
      <p:sp>
        <p:nvSpPr>
          <p:cNvPr id="77828" name="Rectangle 1027">
            <a:extLst>
              <a:ext uri="{FF2B5EF4-FFF2-40B4-BE49-F238E27FC236}">
                <a16:creationId xmlns:a16="http://schemas.microsoft.com/office/drawing/2014/main" xmlns="" id="{583E7F79-D2A1-D742-9A9D-F77B56312B02}"/>
              </a:ext>
            </a:extLst>
          </p:cNvPr>
          <p:cNvSpPr>
            <a:spLocks noGrp="1" noChangeArrowheads="1"/>
          </p:cNvSpPr>
          <p:nvPr>
            <p:ph type="body" idx="1"/>
          </p:nvPr>
        </p:nvSpPr>
        <p:spPr>
          <a:xfrm>
            <a:off x="673100" y="4686300"/>
            <a:ext cx="5389563" cy="4441825"/>
          </a:xfrm>
          <a:solidFill>
            <a:srgbClr val="FFFFFF"/>
          </a:solidFill>
          <a:ln>
            <a:solidFill>
              <a:srgbClr val="000000"/>
            </a:solidFill>
          </a:ln>
        </p:spPr>
        <p:txBody>
          <a:bodyPr lIns="89717" tIns="44857" rIns="89717" bIns="44857"/>
          <a:lstStyle/>
          <a:p>
            <a:pPr eaLnBrk="1" hangingPunct="1">
              <a:defRPr/>
            </a:pPr>
            <a:r>
              <a:rPr lang="en-US" sz="1000" dirty="0">
                <a:effectLst>
                  <a:outerShdw blurRad="38100" dist="38100" dir="2700000" algn="tl">
                    <a:srgbClr val="C0C0C0"/>
                  </a:outerShdw>
                </a:effectLst>
              </a:rPr>
              <a:t>LIÊN HIỆP PHÁT TRIỂN TÂM LÝ HỌC</a:t>
            </a:r>
            <a:br>
              <a:rPr lang="en-US" sz="1000" dirty="0">
                <a:effectLst>
                  <a:outerShdw blurRad="38100" dist="38100" dir="2700000" algn="tl">
                    <a:srgbClr val="C0C0C0"/>
                  </a:outerShdw>
                </a:effectLst>
              </a:rPr>
            </a:br>
            <a:r>
              <a:rPr lang="en-US" sz="1000" dirty="0" err="1">
                <a:effectLst>
                  <a:outerShdw blurRad="38100" dist="38100" dir="2700000" algn="tl">
                    <a:srgbClr val="C0C0C0"/>
                  </a:outerShdw>
                </a:effectLst>
              </a:rPr>
              <a:t>HỌC</a:t>
            </a:r>
            <a:r>
              <a:rPr lang="en-US" sz="1000" dirty="0">
                <a:effectLst>
                  <a:outerShdw blurRad="38100" dist="38100" dir="2700000" algn="tl">
                    <a:srgbClr val="C0C0C0"/>
                  </a:outerShdw>
                </a:effectLst>
              </a:rPr>
              <a:t> ĐƯỜNG TẠI VIỆT NAM</a:t>
            </a:r>
            <a:br>
              <a:rPr lang="en-US" sz="1000" dirty="0">
                <a:effectLst>
                  <a:outerShdw blurRad="38100" dist="38100" dir="2700000" algn="tl">
                    <a:srgbClr val="C0C0C0"/>
                  </a:outerShdw>
                </a:effectLst>
              </a:rPr>
            </a:br>
            <a:endParaRPr lang="en-US" sz="1000" dirty="0">
              <a:effectLst>
                <a:outerShdw blurRad="38100" dist="38100" dir="2700000" algn="tl">
                  <a:srgbClr val="C0C0C0"/>
                </a:outerShdw>
              </a:effectLst>
            </a:endParaRPr>
          </a:p>
        </p:txBody>
      </p:sp>
    </p:spTree>
    <p:extLst>
      <p:ext uri="{BB962C8B-B14F-4D97-AF65-F5344CB8AC3E}">
        <p14:creationId xmlns:p14="http://schemas.microsoft.com/office/powerpoint/2010/main" val="159756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570099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1BEF0D-F0BB-DE4B-95CE-6DB70DBA9567}" type="datetimeFigureOut">
              <a:rPr lang="en-US" smtClean="0"/>
              <a:pPr/>
              <a:t>8/23/2018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C6B4A9-1611-4792-9094-5F34BCA07E0B}" type="datetimeFigureOut">
              <a:rPr lang="en-US" smtClean="0"/>
              <a:pPr/>
              <a:t>8/23/2018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9333C77-0158-454C-844F-B7AB9BD7DAD4}"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2613187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39486539"/>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548841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0985571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271546377"/>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991850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759425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738544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3177842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92157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BEF0D-F0BB-DE4B-95CE-6DB70DBA9567}" type="datetimeFigureOut">
              <a:rPr lang="en-US" smtClean="0"/>
              <a:pPr/>
              <a:t>8/23/2018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100471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68895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66071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35262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76864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611872243"/>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46316344"/>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1205914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2694950"/>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8373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7126412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5691582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366258071"/>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563179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041169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9379639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0410530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865577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1446839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435664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1973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968817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25106367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959809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4020849096"/>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03796776"/>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15819379"/>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00636243"/>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76346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07109667"/>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520607545"/>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7055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396837196"/>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304224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5726533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6928069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7754165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29735775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0022493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4079188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466304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6055461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4263049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18941017"/>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237914"/>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13359674"/>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67439008"/>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362858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34799688"/>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138137826"/>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652304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14955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1982779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12589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8805995"/>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498573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30338732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0920206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2908931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18598285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701774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573093709"/>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49097303"/>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86974430"/>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3197636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68094479"/>
      </p:ext>
    </p:extLst>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279604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18141344"/>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952095281"/>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445845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116286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2502479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3857858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674893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27272203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166415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529387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9736966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30512050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405107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150408148"/>
      </p:ext>
    </p:extLst>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34408424"/>
      </p:ext>
    </p:extLst>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24176456"/>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43950266"/>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283563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7600604"/>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78756707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75378250"/>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239704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409347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48589593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1233192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3932505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18783545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7930723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5778308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34066286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983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BEF0D-F0BB-DE4B-95CE-6DB70DBA9567}" type="datetimeFigureOut">
              <a:rPr lang="en-US" smtClean="0"/>
              <a:pPr/>
              <a:t>8/23/2018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509058631"/>
      </p:ext>
    </p:extLst>
  </p:cSld>
  <p:clrMapOvr>
    <a:overrideClrMapping bg1="dk1" tx1="lt1" bg2="dk2" tx2="lt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600672451"/>
      </p:ext>
    </p:extLst>
  </p:cSld>
  <p:clrMapOvr>
    <a:overrideClrMapping bg1="dk1" tx1="lt1" bg2="dk2" tx2="lt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47727758"/>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22084894"/>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61833075"/>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294080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4895022"/>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267232840"/>
      </p:ext>
    </p:extLst>
  </p:cSld>
  <p:clrMapOvr>
    <a:overrideClrMapping bg1="dk1" tx1="lt1" bg2="dk2" tx2="lt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199303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321844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73067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66950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1110255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33614744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10889000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8439530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1709907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28852624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25819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550270638"/>
      </p:ext>
    </p:extLst>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81466359"/>
      </p:ext>
    </p:extLst>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057914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609278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51221630"/>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32358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4267687"/>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590381513"/>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199923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46526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297390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6125102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1052387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94669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2073453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5229305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54FC77-1388-4E65-BA40-7BA8EEE94338}"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201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20056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417269"/>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209685"/>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266067"/>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5369475"/>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3655232"/>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5516178"/>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959803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3902146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37190"/>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374729"/>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xmlns="" id="{2D7ABD12-4481-364F-B08C-506852B3C16D}"/>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2">
            <a:extLst>
              <a:ext uri="{FF2B5EF4-FFF2-40B4-BE49-F238E27FC236}">
                <a16:creationId xmlns:a16="http://schemas.microsoft.com/office/drawing/2014/main" xmlns="" id="{93D3ABED-11F8-344C-8B46-72213893FA9D}"/>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3">
            <a:extLst>
              <a:ext uri="{FF2B5EF4-FFF2-40B4-BE49-F238E27FC236}">
                <a16:creationId xmlns:a16="http://schemas.microsoft.com/office/drawing/2014/main" xmlns="" id="{9C01756A-F0B3-3341-8A0F-D86000C04B9C}"/>
              </a:ext>
            </a:extLst>
          </p:cNvPr>
          <p:cNvSpPr>
            <a:spLocks noGrp="1" noChangeArrowheads="1"/>
          </p:cNvSpPr>
          <p:nvPr>
            <p:ph type="sldNum" sz="quarter" idx="12"/>
          </p:nvPr>
        </p:nvSpPr>
        <p:spPr>
          <a:ln/>
        </p:spPr>
        <p:txBody>
          <a:bodyPr/>
          <a:lstStyle>
            <a:lvl1pPr>
              <a:defRPr/>
            </a:lvl1pPr>
          </a:lstStyle>
          <a:p>
            <a:pPr>
              <a:defRPr/>
            </a:pPr>
            <a:fld id="{D7FDB209-0ED1-3149-BC97-D16D5DBFD6EC}" type="slidenum">
              <a:rPr lang="en-US" altLang="vi-VN">
                <a:solidFill>
                  <a:prstClr val="black">
                    <a:tint val="75000"/>
                  </a:prstClr>
                </a:solidFill>
              </a:rPr>
              <a:pPr>
                <a:defRPr/>
              </a:pPr>
              <a:t>‹#›</a:t>
            </a:fld>
            <a:endParaRPr lang="en-US" altLang="vi-VN">
              <a:solidFill>
                <a:prstClr val="black">
                  <a:tint val="75000"/>
                </a:prstClr>
              </a:solidFill>
            </a:endParaRPr>
          </a:p>
        </p:txBody>
      </p:sp>
    </p:spTree>
    <p:extLst>
      <p:ext uri="{BB962C8B-B14F-4D97-AF65-F5344CB8AC3E}">
        <p14:creationId xmlns:p14="http://schemas.microsoft.com/office/powerpoint/2010/main" val="290024458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54FC77-1388-4E65-BA40-7BA8EEE94338}"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7052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90429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354687"/>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3375893"/>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5119079"/>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809845"/>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25060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25270829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72909"/>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45301"/>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0725461"/>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377027"/>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xmlns="" id="{2D7ABD12-4481-364F-B08C-506852B3C16D}"/>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2">
            <a:extLst>
              <a:ext uri="{FF2B5EF4-FFF2-40B4-BE49-F238E27FC236}">
                <a16:creationId xmlns:a16="http://schemas.microsoft.com/office/drawing/2014/main" xmlns="" id="{93D3ABED-11F8-344C-8B46-72213893FA9D}"/>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3">
            <a:extLst>
              <a:ext uri="{FF2B5EF4-FFF2-40B4-BE49-F238E27FC236}">
                <a16:creationId xmlns:a16="http://schemas.microsoft.com/office/drawing/2014/main" xmlns="" id="{9C01756A-F0B3-3341-8A0F-D86000C04B9C}"/>
              </a:ext>
            </a:extLst>
          </p:cNvPr>
          <p:cNvSpPr>
            <a:spLocks noGrp="1" noChangeArrowheads="1"/>
          </p:cNvSpPr>
          <p:nvPr>
            <p:ph type="sldNum" sz="quarter" idx="12"/>
          </p:nvPr>
        </p:nvSpPr>
        <p:spPr>
          <a:ln/>
        </p:spPr>
        <p:txBody>
          <a:bodyPr/>
          <a:lstStyle>
            <a:lvl1pPr>
              <a:defRPr/>
            </a:lvl1pPr>
          </a:lstStyle>
          <a:p>
            <a:pPr>
              <a:defRPr/>
            </a:pPr>
            <a:fld id="{D7FDB209-0ED1-3149-BC97-D16D5DBFD6EC}" type="slidenum">
              <a:rPr lang="en-US" altLang="vi-VN">
                <a:solidFill>
                  <a:prstClr val="black">
                    <a:tint val="75000"/>
                  </a:prstClr>
                </a:solidFill>
              </a:rPr>
              <a:pPr>
                <a:defRPr/>
              </a:pPr>
              <a:t>‹#›</a:t>
            </a:fld>
            <a:endParaRPr lang="en-US" altLang="vi-VN">
              <a:solidFill>
                <a:prstClr val="black">
                  <a:tint val="75000"/>
                </a:prstClr>
              </a:solidFill>
            </a:endParaRPr>
          </a:p>
        </p:txBody>
      </p:sp>
    </p:spTree>
    <p:extLst>
      <p:ext uri="{BB962C8B-B14F-4D97-AF65-F5344CB8AC3E}">
        <p14:creationId xmlns:p14="http://schemas.microsoft.com/office/powerpoint/2010/main" val="162502329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54FC77-1388-4E65-BA40-7BA8EEE94338}"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65714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949524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5365992"/>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186241"/>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825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12278657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8055155"/>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071160"/>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8345852"/>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5391536"/>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291596"/>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2282804"/>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xmlns="" id="{2D7ABD12-4481-364F-B08C-506852B3C16D}"/>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2">
            <a:extLst>
              <a:ext uri="{FF2B5EF4-FFF2-40B4-BE49-F238E27FC236}">
                <a16:creationId xmlns:a16="http://schemas.microsoft.com/office/drawing/2014/main" xmlns="" id="{93D3ABED-11F8-344C-8B46-72213893FA9D}"/>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3">
            <a:extLst>
              <a:ext uri="{FF2B5EF4-FFF2-40B4-BE49-F238E27FC236}">
                <a16:creationId xmlns:a16="http://schemas.microsoft.com/office/drawing/2014/main" xmlns="" id="{9C01756A-F0B3-3341-8A0F-D86000C04B9C}"/>
              </a:ext>
            </a:extLst>
          </p:cNvPr>
          <p:cNvSpPr>
            <a:spLocks noGrp="1" noChangeArrowheads="1"/>
          </p:cNvSpPr>
          <p:nvPr>
            <p:ph type="sldNum" sz="quarter" idx="12"/>
          </p:nvPr>
        </p:nvSpPr>
        <p:spPr>
          <a:ln/>
        </p:spPr>
        <p:txBody>
          <a:bodyPr/>
          <a:lstStyle>
            <a:lvl1pPr>
              <a:defRPr/>
            </a:lvl1pPr>
          </a:lstStyle>
          <a:p>
            <a:pPr>
              <a:defRPr/>
            </a:pPr>
            <a:fld id="{D7FDB209-0ED1-3149-BC97-D16D5DBFD6EC}" type="slidenum">
              <a:rPr lang="en-US" altLang="vi-VN">
                <a:solidFill>
                  <a:prstClr val="black">
                    <a:tint val="75000"/>
                  </a:prstClr>
                </a:solidFill>
              </a:rPr>
              <a:pPr>
                <a:defRPr/>
              </a:pPr>
              <a:t>‹#›</a:t>
            </a:fld>
            <a:endParaRPr lang="en-US" altLang="vi-VN">
              <a:solidFill>
                <a:prstClr val="black">
                  <a:tint val="75000"/>
                </a:prstClr>
              </a:solidFill>
            </a:endParaRPr>
          </a:p>
        </p:txBody>
      </p:sp>
    </p:spTree>
    <p:extLst>
      <p:ext uri="{BB962C8B-B14F-4D97-AF65-F5344CB8AC3E}">
        <p14:creationId xmlns:p14="http://schemas.microsoft.com/office/powerpoint/2010/main" val="272584664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54FC77-1388-4E65-BA40-7BA8EEE94338}"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44369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583900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231406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63741421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0599043"/>
      </p:ext>
    </p:extLst>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615512"/>
      </p:ext>
    </p:extLst>
  </p:cSld>
  <p:clrMapOvr>
    <a:masterClrMapping/>
  </p:clrMapOvr>
  <p:hf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073617"/>
      </p:ext>
    </p:extLst>
  </p:cSld>
  <p:clrMapOvr>
    <a:masterClrMapping/>
  </p:clrMapOvr>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098500"/>
      </p:ext>
    </p:extLst>
  </p:cSld>
  <p:clrMapOvr>
    <a:masterClrMapping/>
  </p:clrMapOvr>
  <p:hf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533393"/>
      </p:ext>
    </p:extLst>
  </p:cSld>
  <p:clrMapOvr>
    <a:masterClrMapping/>
  </p:clrMapOvr>
  <p:hf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612526"/>
      </p:ext>
    </p:extLst>
  </p:cSld>
  <p:clrMapOvr>
    <a:masterClrMapping/>
  </p:clrMapOvr>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8610769"/>
      </p:ext>
    </p:extLst>
  </p:cSld>
  <p:clrMapOvr>
    <a:masterClrMapping/>
  </p:clrMapOvr>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CAF3E-D591-4EA7-BB1A-781657115282}" type="datetime1">
              <a:rPr lang="en-US" smtClean="0">
                <a:solidFill>
                  <a:prstClr val="black">
                    <a:tint val="75000"/>
                  </a:prstClr>
                </a:solidFill>
              </a:rPr>
              <a:pPr/>
              <a:t>8/23/2018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200724"/>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 xmlns:a16="http://schemas.microsoft.com/office/drawing/2014/main" id="{2D7ABD12-4481-364F-B08C-506852B3C16D}"/>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2">
            <a:extLst>
              <a:ext uri="{FF2B5EF4-FFF2-40B4-BE49-F238E27FC236}">
                <a16:creationId xmlns="" xmlns:a16="http://schemas.microsoft.com/office/drawing/2014/main" id="{93D3ABED-11F8-344C-8B46-72213893FA9D}"/>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3">
            <a:extLst>
              <a:ext uri="{FF2B5EF4-FFF2-40B4-BE49-F238E27FC236}">
                <a16:creationId xmlns="" xmlns:a16="http://schemas.microsoft.com/office/drawing/2014/main" id="{9C01756A-F0B3-3341-8A0F-D86000C04B9C}"/>
              </a:ext>
            </a:extLst>
          </p:cNvPr>
          <p:cNvSpPr>
            <a:spLocks noGrp="1" noChangeArrowheads="1"/>
          </p:cNvSpPr>
          <p:nvPr>
            <p:ph type="sldNum" sz="quarter" idx="12"/>
          </p:nvPr>
        </p:nvSpPr>
        <p:spPr>
          <a:ln/>
        </p:spPr>
        <p:txBody>
          <a:bodyPr/>
          <a:lstStyle>
            <a:lvl1pPr>
              <a:defRPr/>
            </a:lvl1pPr>
          </a:lstStyle>
          <a:p>
            <a:pPr>
              <a:defRPr/>
            </a:pPr>
            <a:fld id="{D7FDB209-0ED1-3149-BC97-D16D5DBFD6EC}" type="slidenum">
              <a:rPr lang="en-US" altLang="vi-VN">
                <a:solidFill>
                  <a:prstClr val="black">
                    <a:tint val="75000"/>
                  </a:prstClr>
                </a:solidFill>
              </a:rPr>
              <a:pPr>
                <a:defRPr/>
              </a:pPr>
              <a:t>‹#›</a:t>
            </a:fld>
            <a:endParaRPr lang="en-US" altLang="vi-VN">
              <a:solidFill>
                <a:prstClr val="black">
                  <a:tint val="75000"/>
                </a:prstClr>
              </a:solidFill>
            </a:endParaRPr>
          </a:p>
        </p:txBody>
      </p:sp>
    </p:spTree>
    <p:extLst>
      <p:ext uri="{BB962C8B-B14F-4D97-AF65-F5344CB8AC3E}">
        <p14:creationId xmlns:p14="http://schemas.microsoft.com/office/powerpoint/2010/main" val="360437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3660155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5725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BEF0D-F0BB-DE4B-95CE-6DB70DBA9567}" type="datetimeFigureOut">
              <a:rPr lang="en-US" smtClean="0"/>
              <a:pPr/>
              <a:t>8/23/2018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73707428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771349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351605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7242769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334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3765957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84562074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75047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0149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5936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712588-04B1-427B-82EE-E8DB90309F08}" type="datetimeFigureOut">
              <a:rPr lang="en-US" smtClean="0"/>
              <a:pPr/>
              <a:t>8/23/2018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FF9F0C5-380F-41C2-899A-BAC0F0927E16}"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027255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26795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2687421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194050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754456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2764530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38877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403196075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6012951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5766573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BEF0D-F0BB-DE4B-95CE-6DB70DBA9567}" type="datetimeFigureOut">
              <a:rPr lang="en-US" smtClean="0"/>
              <a:pPr/>
              <a:t>8/23/2018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5644405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29181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9167384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75391949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63241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27742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535927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248839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461751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28475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61BEF0D-F0BB-DE4B-95CE-6DB70DBA9567}" type="datetimeFigureOut">
              <a:rPr lang="en-US" smtClean="0"/>
              <a:pPr/>
              <a:t>8/23/2018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973809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405476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617525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01900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34316447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4773438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6180090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193856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94472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4230139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61BEF0D-F0BB-DE4B-95CE-6DB70DBA9567}" type="datetimeFigureOut">
              <a:rPr lang="en-US" smtClean="0"/>
              <a:pPr/>
              <a:t>8/23/2018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46543317"/>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857444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44702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8740425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4132399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755825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1293955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086894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946525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324499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42A54C80-263E-416B-A8E0-580EDEADCBDC}" type="datetimeFigureOut">
              <a:rPr lang="en-US" smtClean="0"/>
              <a:pPr/>
              <a:t>8/23/2018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19954A3-9DFD-4C44-94BA-B95130A3BA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6526238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376112607"/>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23830417"/>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217541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0331343"/>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66032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7505186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80B7E9-7436-4C3C-A785-5C7E5A4EC4F1}"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402730072"/>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365213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987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61BEF0D-F0BB-DE4B-95CE-6DB70DBA9567}" type="datetimeFigureOut">
              <a:rPr lang="en-US" smtClean="0"/>
              <a:pPr/>
              <a:t>8/23/2018</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102"/>
        <p:cNvGrpSpPr/>
        <p:nvPr/>
      </p:nvGrpSpPr>
      <p:grpSpPr>
        <a:xfrm>
          <a:off x="0" y="0"/>
          <a:ext cx="0" cy="0"/>
          <a:chOff x="0" y="0"/>
          <a:chExt cx="0" cy="0"/>
        </a:xfrm>
      </p:grpSpPr>
      <p:grpSp>
        <p:nvGrpSpPr>
          <p:cNvPr id="2" name="Shape 103"/>
          <p:cNvGrpSpPr/>
          <p:nvPr/>
        </p:nvGrpSpPr>
        <p:grpSpPr>
          <a:xfrm>
            <a:off x="-6" y="57"/>
            <a:ext cx="9429907" cy="1769753"/>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111"/>
          <p:cNvGrpSpPr/>
          <p:nvPr/>
        </p:nvGrpSpPr>
        <p:grpSpPr>
          <a:xfrm>
            <a:off x="9262456" y="5963634"/>
            <a:ext cx="2937107" cy="894393"/>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5" name="Shape 11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18" name="Shape 11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119" name="Shape 119"/>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rtl="0">
              <a:spcBef>
                <a:spcPts val="0"/>
              </a:spcBef>
              <a:buSzPts val="2000"/>
              <a:buNone/>
              <a:defRPr/>
            </a:lvl1pPr>
            <a:lvl2pPr lvl="1" rtl="0">
              <a:spcBef>
                <a:spcPts val="0"/>
              </a:spcBef>
              <a:buSzPts val="2000"/>
              <a:buNone/>
              <a:defRPr/>
            </a:lvl2pPr>
            <a:lvl3pPr lvl="2" rtl="0">
              <a:spcBef>
                <a:spcPts val="0"/>
              </a:spcBef>
              <a:buSzPts val="2000"/>
              <a:buNone/>
              <a:defRPr/>
            </a:lvl3pPr>
            <a:lvl4pPr lvl="3" rtl="0">
              <a:spcBef>
                <a:spcPts val="0"/>
              </a:spcBef>
              <a:buSzPts val="2000"/>
              <a:buNone/>
              <a:defRPr/>
            </a:lvl4pPr>
            <a:lvl5pPr lvl="4" rtl="0">
              <a:spcBef>
                <a:spcPts val="0"/>
              </a:spcBef>
              <a:buSzPts val="2000"/>
              <a:buNone/>
              <a:defRPr/>
            </a:lvl5pPr>
            <a:lvl6pPr lvl="5" rtl="0">
              <a:spcBef>
                <a:spcPts val="0"/>
              </a:spcBef>
              <a:buSzPts val="2000"/>
              <a:buNone/>
              <a:defRPr/>
            </a:lvl6pPr>
            <a:lvl7pPr lvl="6" rtl="0">
              <a:spcBef>
                <a:spcPts val="0"/>
              </a:spcBef>
              <a:buSzPts val="2000"/>
              <a:buNone/>
              <a:defRPr/>
            </a:lvl7pPr>
            <a:lvl8pPr lvl="7" rtl="0">
              <a:spcBef>
                <a:spcPts val="0"/>
              </a:spcBef>
              <a:buSzPts val="2000"/>
              <a:buNone/>
              <a:defRPr/>
            </a:lvl8pPr>
            <a:lvl9pPr lvl="8" rtl="0">
              <a:spcBef>
                <a:spcPts val="0"/>
              </a:spcBef>
              <a:buSzPts val="2000"/>
              <a:buNone/>
              <a:defRPr/>
            </a:lvl9pPr>
          </a:lstStyle>
          <a:p>
            <a:endParaRPr/>
          </a:p>
        </p:txBody>
      </p:sp>
      <p:sp>
        <p:nvSpPr>
          <p:cNvPr id="120" name="Shape 120"/>
          <p:cNvSpPr txBox="1">
            <a:spLocks noGrp="1"/>
          </p:cNvSpPr>
          <p:nvPr>
            <p:ph type="body" idx="1"/>
          </p:nvPr>
        </p:nvSpPr>
        <p:spPr>
          <a:xfrm>
            <a:off x="1160600"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1" name="Shape 121"/>
          <p:cNvSpPr txBox="1">
            <a:spLocks noGrp="1"/>
          </p:cNvSpPr>
          <p:nvPr>
            <p:ph type="body" idx="2"/>
          </p:nvPr>
        </p:nvSpPr>
        <p:spPr>
          <a:xfrm>
            <a:off x="4311516"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2" name="Shape 122"/>
          <p:cNvSpPr txBox="1">
            <a:spLocks noGrp="1"/>
          </p:cNvSpPr>
          <p:nvPr>
            <p:ph type="body" idx="3"/>
          </p:nvPr>
        </p:nvSpPr>
        <p:spPr>
          <a:xfrm>
            <a:off x="7387533" y="2060101"/>
            <a:ext cx="2997200" cy="36132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123" name="Shape 123"/>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3004413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23"/>
        <p:cNvGrpSpPr/>
        <p:nvPr/>
      </p:nvGrpSpPr>
      <p:grpSpPr>
        <a:xfrm>
          <a:off x="0" y="0"/>
          <a:ext cx="0" cy="0"/>
          <a:chOff x="0" y="0"/>
          <a:chExt cx="0" cy="0"/>
        </a:xfrm>
      </p:grpSpPr>
      <p:sp>
        <p:nvSpPr>
          <p:cNvPr id="24" name="Shape 24"/>
          <p:cNvSpPr/>
          <p:nvPr/>
        </p:nvSpPr>
        <p:spPr>
          <a:xfrm>
            <a:off x="7596285" y="3514025"/>
            <a:ext cx="1185600" cy="395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28"/>
          <p:cNvGrpSpPr/>
          <p:nvPr/>
        </p:nvGrpSpPr>
        <p:grpSpPr>
          <a:xfrm rot="10800000" flipH="1">
            <a:off x="-2" y="3899768"/>
            <a:ext cx="8785449" cy="2703024"/>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31"/>
          <p:cNvGrpSpPr/>
          <p:nvPr/>
        </p:nvGrpSpPr>
        <p:grpSpPr>
          <a:xfrm>
            <a:off x="9262456" y="5963634"/>
            <a:ext cx="2937107" cy="894393"/>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5" name="Shape 35"/>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38" name="Shape 38"/>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39" name="Shape 39"/>
          <p:cNvSpPr txBox="1">
            <a:spLocks noGrp="1"/>
          </p:cNvSpPr>
          <p:nvPr>
            <p:ph type="ctrTitle"/>
          </p:nvPr>
        </p:nvSpPr>
        <p:spPr>
          <a:xfrm>
            <a:off x="618033" y="3828197"/>
            <a:ext cx="5459200" cy="1546400"/>
          </a:xfrm>
          <a:prstGeom prst="rect">
            <a:avLst/>
          </a:prstGeom>
        </p:spPr>
        <p:txBody>
          <a:bodyPr wrap="square" lIns="91425" tIns="91425" rIns="91425" bIns="91425" anchor="b" anchorCtr="0"/>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a:endParaRPr/>
          </a:p>
        </p:txBody>
      </p:sp>
      <p:sp>
        <p:nvSpPr>
          <p:cNvPr id="40" name="Shape 40"/>
          <p:cNvSpPr txBox="1">
            <a:spLocks noGrp="1"/>
          </p:cNvSpPr>
          <p:nvPr>
            <p:ph type="subTitle" idx="1"/>
          </p:nvPr>
        </p:nvSpPr>
        <p:spPr>
          <a:xfrm>
            <a:off x="618033" y="5300599"/>
            <a:ext cx="5459200" cy="1046400"/>
          </a:xfrm>
          <a:prstGeom prst="rect">
            <a:avLst/>
          </a:prstGeom>
        </p:spPr>
        <p:txBody>
          <a:bodyPr wrap="square" lIns="91425" tIns="91425" rIns="91425" bIns="91425" anchor="t" anchorCtr="0"/>
          <a:lstStyle>
            <a:lvl1pPr lvl="0" rtl="0">
              <a:spcBef>
                <a:spcPts val="0"/>
              </a:spcBef>
              <a:buClr>
                <a:srgbClr val="FF9800"/>
              </a:buClr>
              <a:buSzPts val="2000"/>
              <a:buNone/>
              <a:defRPr sz="2000">
                <a:solidFill>
                  <a:srgbClr val="FF9800"/>
                </a:solidFill>
              </a:defRPr>
            </a:lvl1pPr>
            <a:lvl2pPr lvl="1" rtl="0">
              <a:spcBef>
                <a:spcPts val="0"/>
              </a:spcBef>
              <a:buClr>
                <a:srgbClr val="FF9800"/>
              </a:buClr>
              <a:buSzPts val="2000"/>
              <a:buNone/>
              <a:defRPr sz="2000">
                <a:solidFill>
                  <a:srgbClr val="FF9800"/>
                </a:solidFill>
              </a:defRPr>
            </a:lvl2pPr>
            <a:lvl3pPr lvl="2" rtl="0">
              <a:spcBef>
                <a:spcPts val="0"/>
              </a:spcBef>
              <a:buClr>
                <a:srgbClr val="FF9800"/>
              </a:buClr>
              <a:buSzPts val="2000"/>
              <a:buNone/>
              <a:defRPr sz="2000">
                <a:solidFill>
                  <a:srgbClr val="FF9800"/>
                </a:solidFill>
              </a:defRPr>
            </a:lvl3pPr>
            <a:lvl4pPr lvl="3" rtl="0">
              <a:spcBef>
                <a:spcPts val="0"/>
              </a:spcBef>
              <a:buClr>
                <a:srgbClr val="FF9800"/>
              </a:buClr>
              <a:buSzPts val="2000"/>
              <a:buNone/>
              <a:defRPr sz="2000">
                <a:solidFill>
                  <a:srgbClr val="FF9800"/>
                </a:solidFill>
              </a:defRPr>
            </a:lvl4pPr>
            <a:lvl5pPr lvl="4" rtl="0">
              <a:spcBef>
                <a:spcPts val="0"/>
              </a:spcBef>
              <a:buClr>
                <a:srgbClr val="FF9800"/>
              </a:buClr>
              <a:buSzPts val="2000"/>
              <a:buNone/>
              <a:defRPr sz="2000">
                <a:solidFill>
                  <a:srgbClr val="FF9800"/>
                </a:solidFill>
              </a:defRPr>
            </a:lvl5pPr>
            <a:lvl6pPr lvl="5" rtl="0">
              <a:spcBef>
                <a:spcPts val="0"/>
              </a:spcBef>
              <a:buClr>
                <a:srgbClr val="FF9800"/>
              </a:buClr>
              <a:buSzPts val="2000"/>
              <a:buNone/>
              <a:defRPr sz="2000">
                <a:solidFill>
                  <a:srgbClr val="FF9800"/>
                </a:solidFill>
              </a:defRPr>
            </a:lvl6pPr>
            <a:lvl7pPr lvl="6" rtl="0">
              <a:spcBef>
                <a:spcPts val="0"/>
              </a:spcBef>
              <a:buClr>
                <a:srgbClr val="FF9800"/>
              </a:buClr>
              <a:buSzPts val="2000"/>
              <a:buNone/>
              <a:defRPr sz="2000">
                <a:solidFill>
                  <a:srgbClr val="FF9800"/>
                </a:solidFill>
              </a:defRPr>
            </a:lvl7pPr>
            <a:lvl8pPr lvl="7" rtl="0">
              <a:spcBef>
                <a:spcPts val="0"/>
              </a:spcBef>
              <a:buClr>
                <a:srgbClr val="FF9800"/>
              </a:buClr>
              <a:buSzPts val="2000"/>
              <a:buNone/>
              <a:defRPr sz="2000">
                <a:solidFill>
                  <a:srgbClr val="FF9800"/>
                </a:solidFill>
              </a:defRPr>
            </a:lvl8pPr>
            <a:lvl9pPr lvl="8" rtl="0">
              <a:spcBef>
                <a:spcPts val="0"/>
              </a:spcBef>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5525895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6" y="57"/>
            <a:ext cx="9429907"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70"/>
          <p:cNvGrpSpPr/>
          <p:nvPr/>
        </p:nvGrpSpPr>
        <p:grpSpPr>
          <a:xfrm>
            <a:off x="9262456" y="5963634"/>
            <a:ext cx="2937107"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78" name="Shape 78"/>
          <p:cNvSpPr txBox="1">
            <a:spLocks noGrp="1"/>
          </p:cNvSpPr>
          <p:nvPr>
            <p:ph type="title"/>
          </p:nvPr>
        </p:nvSpPr>
        <p:spPr>
          <a:xfrm>
            <a:off x="1085700" y="523433"/>
            <a:ext cx="7323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2693789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14"/>
          <p:cNvGrpSpPr/>
          <p:nvPr/>
        </p:nvGrpSpPr>
        <p:grpSpPr>
          <a:xfrm rot="10800000" flipH="1">
            <a:off x="2" y="1454351"/>
            <a:ext cx="11796669"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17"/>
          <p:cNvGrpSpPr/>
          <p:nvPr/>
        </p:nvGrpSpPr>
        <p:grpSpPr>
          <a:xfrm>
            <a:off x="4902986" y="5704465"/>
            <a:ext cx="7307772"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22" name="Shape 22"/>
          <p:cNvSpPr txBox="1">
            <a:spLocks noGrp="1"/>
          </p:cNvSpPr>
          <p:nvPr>
            <p:ph type="ctrTitle"/>
          </p:nvPr>
        </p:nvSpPr>
        <p:spPr>
          <a:xfrm>
            <a:off x="914400" y="1454333"/>
            <a:ext cx="71572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extLst>
      <p:ext uri="{BB962C8B-B14F-4D97-AF65-F5344CB8AC3E}">
        <p14:creationId xmlns:p14="http://schemas.microsoft.com/office/powerpoint/2010/main" val="37863659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81"/>
        <p:cNvGrpSpPr/>
        <p:nvPr/>
      </p:nvGrpSpPr>
      <p:grpSpPr>
        <a:xfrm>
          <a:off x="0" y="0"/>
          <a:ext cx="0" cy="0"/>
          <a:chOff x="0" y="0"/>
          <a:chExt cx="0" cy="0"/>
        </a:xfrm>
      </p:grpSpPr>
      <p:grpSp>
        <p:nvGrpSpPr>
          <p:cNvPr id="2" name="Shape 82"/>
          <p:cNvGrpSpPr/>
          <p:nvPr/>
        </p:nvGrpSpPr>
        <p:grpSpPr>
          <a:xfrm>
            <a:off x="-6" y="55"/>
            <a:ext cx="9429907" cy="1769753"/>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3"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4"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grpSp>
        <p:nvGrpSpPr>
          <p:cNvPr id="5" name="Shape 90"/>
          <p:cNvGrpSpPr/>
          <p:nvPr/>
        </p:nvGrpSpPr>
        <p:grpSpPr>
          <a:xfrm>
            <a:off x="9262456" y="5963633"/>
            <a:ext cx="2937107" cy="894393"/>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6"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7"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97" name="Shape 9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98" name="Shape 98"/>
          <p:cNvSpPr txBox="1">
            <a:spLocks noGrp="1"/>
          </p:cNvSpPr>
          <p:nvPr>
            <p:ph type="title"/>
          </p:nvPr>
        </p:nvSpPr>
        <p:spPr>
          <a:xfrm>
            <a:off x="1085700" y="523433"/>
            <a:ext cx="70112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218291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42"/>
        <p:cNvGrpSpPr/>
        <p:nvPr/>
      </p:nvGrpSpPr>
      <p:grpSpPr>
        <a:xfrm>
          <a:off x="0" y="0"/>
          <a:ext cx="0" cy="0"/>
          <a:chOff x="0" y="0"/>
          <a:chExt cx="0" cy="0"/>
        </a:xfrm>
      </p:grpSpPr>
      <p:sp>
        <p:nvSpPr>
          <p:cNvPr id="43" name="Shape 43"/>
          <p:cNvSpPr/>
          <p:nvPr/>
        </p:nvSpPr>
        <p:spPr>
          <a:xfrm>
            <a:off x="10059311" y="877033"/>
            <a:ext cx="1732400" cy="577200"/>
          </a:xfrm>
          <a:prstGeom prst="triangle">
            <a:avLst>
              <a:gd name="adj" fmla="val 32425"/>
            </a:avLst>
          </a:prstGeom>
          <a:solidFill>
            <a:srgbClr val="26324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nvGrpSpPr>
          <p:cNvPr id="2" name="Shape 44"/>
          <p:cNvGrpSpPr/>
          <p:nvPr/>
        </p:nvGrpSpPr>
        <p:grpSpPr>
          <a:xfrm>
            <a:off x="0" y="-9451"/>
            <a:ext cx="11548531" cy="6867451"/>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grpSp>
        <p:nvGrpSpPr>
          <p:cNvPr id="3" name="Shape 47"/>
          <p:cNvGrpSpPr/>
          <p:nvPr/>
        </p:nvGrpSpPr>
        <p:grpSpPr>
          <a:xfrm rot="10800000" flipH="1">
            <a:off x="2" y="1454351"/>
            <a:ext cx="11796669" cy="3949300"/>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defTabSz="914400"/>
              <a:endParaRPr sz="1800">
                <a:solidFill>
                  <a:prstClr val="black"/>
                </a:solidFill>
                <a:latin typeface="Arvo"/>
                <a:ea typeface="Arvo"/>
                <a:cs typeface="Arvo"/>
                <a:sym typeface="Arvo"/>
              </a:endParaRPr>
            </a:p>
          </p:txBody>
        </p:sp>
      </p:grpSp>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ts val="3000"/>
              <a:buChar char="▰"/>
              <a:defRPr sz="3000" i="1">
                <a:solidFill>
                  <a:srgbClr val="FFFFFF"/>
                </a:solidFill>
              </a:defRPr>
            </a:lvl1pPr>
            <a:lvl2pPr lvl="1" rtl="0">
              <a:spcBef>
                <a:spcPts val="0"/>
              </a:spcBef>
              <a:spcAft>
                <a:spcPts val="0"/>
              </a:spcAft>
              <a:buClr>
                <a:srgbClr val="FFFFFF"/>
              </a:buClr>
              <a:buSzPts val="3000"/>
              <a:buChar char="▻"/>
              <a:defRPr sz="3000" i="1">
                <a:solidFill>
                  <a:srgbClr val="FFFFFF"/>
                </a:solidFill>
              </a:defRPr>
            </a:lvl2pPr>
            <a:lvl3pPr lvl="2" rtl="0">
              <a:spcBef>
                <a:spcPts val="0"/>
              </a:spcBef>
              <a:spcAft>
                <a:spcPts val="0"/>
              </a:spcAft>
              <a:buClr>
                <a:srgbClr val="FFFFFF"/>
              </a:buClr>
              <a:buSzPts val="3000"/>
              <a:buChar char="▻"/>
              <a:defRPr sz="3000" i="1">
                <a:solidFill>
                  <a:srgbClr val="FFFFFF"/>
                </a:solidFill>
              </a:defRPr>
            </a:lvl3pPr>
            <a:lvl4pPr lvl="3" rtl="0">
              <a:spcBef>
                <a:spcPts val="0"/>
              </a:spcBef>
              <a:spcAft>
                <a:spcPts val="0"/>
              </a:spcAft>
              <a:buClr>
                <a:srgbClr val="FFFFFF"/>
              </a:buClr>
              <a:buSzPts val="3000"/>
              <a:buChar char="▻"/>
              <a:defRPr sz="3000" i="1">
                <a:solidFill>
                  <a:srgbClr val="FFFFFF"/>
                </a:solidFill>
              </a:defRPr>
            </a:lvl4pPr>
            <a:lvl5pPr lvl="4" rtl="0">
              <a:spcBef>
                <a:spcPts val="0"/>
              </a:spcBef>
              <a:spcAft>
                <a:spcPts val="0"/>
              </a:spcAft>
              <a:buClr>
                <a:srgbClr val="FFFFFF"/>
              </a:buClr>
              <a:buSzPts val="3000"/>
              <a:buChar char="▻"/>
              <a:defRPr sz="3000" i="1">
                <a:solidFill>
                  <a:srgbClr val="FFFFFF"/>
                </a:solidFill>
              </a:defRPr>
            </a:lvl5pPr>
            <a:lvl6pPr lvl="5" rtl="0">
              <a:spcBef>
                <a:spcPts val="0"/>
              </a:spcBef>
              <a:spcAft>
                <a:spcPts val="0"/>
              </a:spcAft>
              <a:buClr>
                <a:srgbClr val="FFFFFF"/>
              </a:buClr>
              <a:buSzPts val="3000"/>
              <a:buChar char="▻"/>
              <a:defRPr sz="3000" i="1">
                <a:solidFill>
                  <a:srgbClr val="FFFFFF"/>
                </a:solidFill>
              </a:defRPr>
            </a:lvl6pPr>
            <a:lvl7pPr lvl="6" rtl="0">
              <a:spcBef>
                <a:spcPts val="0"/>
              </a:spcBef>
              <a:spcAft>
                <a:spcPts val="0"/>
              </a:spcAft>
              <a:buClr>
                <a:srgbClr val="FFFFFF"/>
              </a:buClr>
              <a:buSzPts val="3000"/>
              <a:buChar char="▻"/>
              <a:defRPr sz="3000" i="1">
                <a:solidFill>
                  <a:srgbClr val="FFFFFF"/>
                </a:solidFill>
              </a:defRPr>
            </a:lvl7pPr>
            <a:lvl8pPr lvl="7" rtl="0">
              <a:spcBef>
                <a:spcPts val="0"/>
              </a:spcBef>
              <a:spcAft>
                <a:spcPts val="0"/>
              </a:spcAft>
              <a:buClr>
                <a:srgbClr val="FFFFFF"/>
              </a:buClr>
              <a:buSzPts val="3000"/>
              <a:buChar char="▻"/>
              <a:defRPr sz="3000" i="1">
                <a:solidFill>
                  <a:srgbClr val="FFFFFF"/>
                </a:solidFill>
              </a:defRPr>
            </a:lvl8pPr>
            <a:lvl9pPr lvl="8">
              <a:spcBef>
                <a:spcPts val="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382133" y="1352767"/>
            <a:ext cx="902000" cy="871600"/>
          </a:xfrm>
          <a:prstGeom prst="rect">
            <a:avLst/>
          </a:prstGeom>
          <a:noFill/>
          <a:ln>
            <a:noFill/>
          </a:ln>
        </p:spPr>
        <p:txBody>
          <a:bodyPr wrap="square" lIns="91425" tIns="91425" rIns="91425" bIns="91425" anchor="t" anchorCtr="0">
            <a:noAutofit/>
          </a:bodyPr>
          <a:lstStyle/>
          <a:p>
            <a:pPr algn="ctr" defTabSz="914400"/>
            <a:r>
              <a:rPr lang="en" sz="7200" b="1">
                <a:solidFill>
                  <a:srgbClr val="FF9800"/>
                </a:solidFill>
              </a:rPr>
              <a:t>“</a:t>
            </a:r>
          </a:p>
        </p:txBody>
      </p:sp>
      <p:grpSp>
        <p:nvGrpSpPr>
          <p:cNvPr id="4" name="Shape 52"/>
          <p:cNvGrpSpPr/>
          <p:nvPr/>
        </p:nvGrpSpPr>
        <p:grpSpPr>
          <a:xfrm>
            <a:off x="9262456" y="5963633"/>
            <a:ext cx="2937107" cy="894393"/>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defTabSz="914400"/>
              <a:endParaRPr sz="1800">
                <a:solidFill>
                  <a:prstClr val="black"/>
                </a:solidFill>
              </a:endParaRPr>
            </a:p>
          </p:txBody>
        </p:sp>
        <p:grpSp>
          <p:nvGrpSpPr>
            <p:cNvPr id="5"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defTabSz="914400"/>
                <a:endParaRPr sz="1800">
                  <a:solidFill>
                    <a:prstClr val="black"/>
                  </a:solidFill>
                </a:endParaRPr>
              </a:p>
            </p:txBody>
          </p:sp>
        </p:grpSp>
        <p:grpSp>
          <p:nvGrpSpPr>
            <p:cNvPr id="6"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sp>
            <p:nvSpPr>
              <p:cNvPr id="59" name="Shape 59"/>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defTabSz="914400"/>
                <a:endParaRPr sz="1800">
                  <a:solidFill>
                    <a:prstClr val="black"/>
                  </a:solidFill>
                </a:endParaRPr>
              </a:p>
            </p:txBody>
          </p:sp>
        </p:grpSp>
      </p:gr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4353282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8CB7E-4BED-4122-8212-919DE6A23AD9}" type="datetimeFigureOut">
              <a:rPr lang="en-US" smtClean="0"/>
              <a:pPr/>
              <a:t>8/23/2018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80B7E9-7436-4C3C-A785-5C7E5A4EC4F1}" type="slidenum">
              <a:rPr lang="en-GB" smtClean="0"/>
              <a:pPr/>
              <a:t>‹#›</a:t>
            </a:fld>
            <a:endParaRPr lang="en-GB"/>
          </a:p>
        </p:txBody>
      </p:sp>
    </p:spTree>
    <p:extLst>
      <p:ext uri="{BB962C8B-B14F-4D97-AF65-F5344CB8AC3E}">
        <p14:creationId xmlns:p14="http://schemas.microsoft.com/office/powerpoint/2010/main" val="3310825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black"/>
                </a:solidFill>
              </a:rPr>
              <a:pPr/>
              <a:t>8/23/2018</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53947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519596085"/>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8CB7E-4BED-4122-8212-919DE6A23AD9}" type="datetimeFigureOut">
              <a:rPr lang="en-US" smtClean="0">
                <a:solidFill>
                  <a:prstClr val="white"/>
                </a:solidFill>
              </a:rPr>
              <a:pPr/>
              <a:t>8/23/2018</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5680B7E9-7436-4C3C-A785-5C7E5A4EC4F1}"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9757436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0.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image" Target="../media/image1.jpe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theme" Target="../theme/theme1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19" Type="http://schemas.openxmlformats.org/officeDocument/2006/relationships/image" Target="../media/image1.jpeg"/><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theme" Target="../theme/theme12.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image" Target="../media/image1.jpe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theme" Target="../theme/theme13.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image" Target="../media/image1.jpeg"/><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image" Target="../media/image1.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theme" Target="../theme/theme14.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theme" Target="../theme/theme15.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theme" Target="../theme/theme16.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theme" Target="../theme/theme1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theme" Target="../theme/theme18.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jpe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7.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1.jpe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8.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image" Target="../media/image1.jpe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9.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image" Target="../media/image1.jpe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61BEF0D-F0BB-DE4B-95CE-6DB70DBA9567}" type="datetimeFigureOut">
              <a:rPr lang="en-US" smtClean="0"/>
              <a:pPr/>
              <a:t>8/23/2018</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512091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7004073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225671127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881349961"/>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8306194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9"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8BCAF3E-D591-4EA7-BB1A-781657115282}" type="datetime1">
              <a:rPr lang="en-US" smtClean="0">
                <a:solidFill>
                  <a:prstClr val="black">
                    <a:tint val="75000"/>
                  </a:prstClr>
                </a:solidFill>
              </a:rPr>
              <a:pPr defTabSz="914400"/>
              <a:t>8/23/2018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589B87A-7972-433F-98CF-938360C9AFD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48461046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8BCAF3E-D591-4EA7-BB1A-781657115282}" type="datetime1">
              <a:rPr lang="en-US" smtClean="0">
                <a:solidFill>
                  <a:prstClr val="black">
                    <a:tint val="75000"/>
                  </a:prstClr>
                </a:solidFill>
              </a:rPr>
              <a:pPr defTabSz="914400"/>
              <a:t>8/23/2018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589B87A-7972-433F-98CF-938360C9AFD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322801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8BCAF3E-D591-4EA7-BB1A-781657115282}" type="datetime1">
              <a:rPr lang="en-US" smtClean="0">
                <a:solidFill>
                  <a:prstClr val="black">
                    <a:tint val="75000"/>
                  </a:prstClr>
                </a:solidFill>
              </a:rPr>
              <a:pPr defTabSz="914400"/>
              <a:t>8/23/2018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589B87A-7972-433F-98CF-938360C9AFD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6259618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8BCAF3E-D591-4EA7-BB1A-781657115282}" type="datetime1">
              <a:rPr lang="en-US" smtClean="0">
                <a:solidFill>
                  <a:prstClr val="black">
                    <a:tint val="75000"/>
                  </a:prstClr>
                </a:solidFill>
              </a:rPr>
              <a:pPr defTabSz="914400"/>
              <a:t>8/23/2018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589B87A-7972-433F-98CF-938360C9AFD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27957728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4293788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 id="2147483699"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3338871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123812040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420622088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24101662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8350467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401271449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2518CB7E-4BED-4122-8212-919DE6A23AD9}" type="datetimeFigureOut">
              <a:rPr lang="en-US" smtClean="0">
                <a:solidFill>
                  <a:prstClr val="black"/>
                </a:solidFill>
              </a:rPr>
              <a:pPr defTabSz="914400"/>
              <a:t>8/23/2018</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680B7E9-7436-4C3C-A785-5C7E5A4EC4F1}"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165299524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6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033" y="1173018"/>
            <a:ext cx="9080390" cy="2628436"/>
          </a:xfrm>
        </p:spPr>
        <p:txBody>
          <a:bodyPr>
            <a:normAutofit fontScale="90000"/>
          </a:bodyPr>
          <a:lstStyle/>
          <a:p>
            <a:pPr algn="ctr"/>
            <a:r>
              <a:rPr lang="en-US" sz="4300" dirty="0">
                <a:solidFill>
                  <a:prstClr val="black"/>
                </a:solidFill>
                <a:latin typeface="Times New Roman" pitchFamily="18" charset="0"/>
                <a:cs typeface="Times New Roman" pitchFamily="18" charset="0"/>
              </a:rPr>
              <a:t>CHUYÊN ĐỀ: </a:t>
            </a:r>
            <a:br>
              <a:rPr lang="en-US" sz="4300" dirty="0">
                <a:solidFill>
                  <a:prstClr val="black"/>
                </a:solidFill>
                <a:latin typeface="Times New Roman" pitchFamily="18" charset="0"/>
                <a:cs typeface="Times New Roman" pitchFamily="18" charset="0"/>
              </a:rPr>
            </a:br>
            <a:r>
              <a:rPr lang="en-US" sz="4300" dirty="0">
                <a:solidFill>
                  <a:prstClr val="black"/>
                </a:solidFill>
                <a:latin typeface="Times New Roman" pitchFamily="18" charset="0"/>
                <a:cs typeface="Times New Roman" pitchFamily="18" charset="0"/>
              </a:rPr>
              <a:t>MỘT SỐ VẤN ĐỀ CHUNG VỀ TƯ VẤN CHO HỌC SINH VÀ NHU CẦU TƯ VẤN CỦA HỌC SINH</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262582" y="474329"/>
            <a:ext cx="8100618" cy="1021600"/>
          </a:xfrm>
          <a:prstGeom prst="rect">
            <a:avLst/>
          </a:prstGeom>
        </p:spPr>
        <p:txBody>
          <a:bodyPr vert="horz" wrap="square" lIns="91425" tIns="91425" rIns="91425" bIns="91425" anchor="ctr" anchorCtr="0">
            <a:noAutofit/>
            <a:scene3d>
              <a:camera prst="orthographicFront"/>
              <a:lightRig rig="soft" dir="t"/>
            </a:scene3d>
            <a:sp3d prstMaterial="softEdge">
              <a:bevelT w="25400" h="25400"/>
            </a:sp3d>
          </a:bodyPr>
          <a:lstStyle/>
          <a:p>
            <a:r>
              <a:rPr lang="en-GB" sz="2800" dirty="0">
                <a:solidFill>
                  <a:schemeClr val="tx1"/>
                </a:solidFill>
                <a:latin typeface="Times New Roman" panose="02020603050405020304" pitchFamily="18" charset="0"/>
                <a:cs typeface="Times New Roman" panose="02020603050405020304" pitchFamily="18" charset="0"/>
              </a:rPr>
              <a:t>CHUYÊN VIÊN TÂM LÝ </a:t>
            </a:r>
            <a:r>
              <a:rPr lang="en-GB" sz="2800" dirty="0" smtClean="0">
                <a:solidFill>
                  <a:schemeClr val="tx1"/>
                </a:solidFill>
                <a:latin typeface="Times New Roman" panose="02020603050405020304" pitchFamily="18" charset="0"/>
                <a:cs typeface="Times New Roman" panose="02020603050405020304" pitchFamily="18" charset="0"/>
              </a:rPr>
              <a:t>HỌC </a:t>
            </a:r>
            <a:r>
              <a:rPr lang="en-GB" sz="2800" dirty="0">
                <a:solidFill>
                  <a:schemeClr val="tx1"/>
                </a:solidFill>
                <a:latin typeface="Times New Roman" panose="02020603050405020304" pitchFamily="18" charset="0"/>
                <a:cs typeface="Times New Roman" panose="02020603050405020304" pitchFamily="18" charset="0"/>
              </a:rPr>
              <a:t>ĐƯỜNG LÀ AI? </a:t>
            </a:r>
            <a:endParaRPr lang="en" sz="2800" dirty="0">
              <a:solidFill>
                <a:schemeClr val="tx1"/>
              </a:solidFill>
              <a:latin typeface="Times New Roman" panose="02020603050405020304" pitchFamily="18" charset="0"/>
              <a:cs typeface="Times New Roman" panose="02020603050405020304" pitchFamily="18" charset="0"/>
            </a:endParaRPr>
          </a:p>
        </p:txBody>
      </p:sp>
      <p:sp>
        <p:nvSpPr>
          <p:cNvPr id="237" name="Shape 237"/>
          <p:cNvSpPr txBox="1">
            <a:spLocks noGrp="1"/>
          </p:cNvSpPr>
          <p:nvPr>
            <p:ph type="body" idx="1"/>
          </p:nvPr>
        </p:nvSpPr>
        <p:spPr>
          <a:xfrm>
            <a:off x="1301263" y="2087273"/>
            <a:ext cx="6023696" cy="3876529"/>
          </a:xfrm>
          <a:prstGeom prst="rect">
            <a:avLst/>
          </a:prstGeom>
        </p:spPr>
        <p:txBody>
          <a:bodyPr vert="horz" wrap="square" lIns="91425" tIns="91425" rIns="91425" bIns="91425" anchor="ctr" anchorCtr="0">
            <a:noAutofit/>
          </a:bodyPr>
          <a:lstStyle/>
          <a:p>
            <a:pPr marL="109728" indent="0">
              <a:buNone/>
            </a:pPr>
            <a:r>
              <a:rPr lang="en-US" sz="1800" dirty="0" smtClean="0"/>
              <a:t>- C</a:t>
            </a:r>
            <a:r>
              <a:rPr lang="vi-VN" sz="1800" dirty="0" smtClean="0"/>
              <a:t>huyên </a:t>
            </a:r>
            <a:r>
              <a:rPr lang="vi-VN" sz="1800" dirty="0"/>
              <a:t>viên TLHĐ (trình độ cử nhân TLHĐ) hoặc chuyên gia (trình độ sau đại học, đã được đào tạo đủ yêu cầu về thực hành TLHĐ).</a:t>
            </a:r>
            <a:endParaRPr lang="en-GB" sz="1800" dirty="0"/>
          </a:p>
          <a:p>
            <a:pPr marL="109728" indent="0">
              <a:buNone/>
            </a:pPr>
            <a:r>
              <a:rPr lang="en-US" sz="1800" dirty="0" smtClean="0"/>
              <a:t>- </a:t>
            </a:r>
            <a:r>
              <a:rPr lang="vi-VN" sz="1800" dirty="0" smtClean="0"/>
              <a:t>Với </a:t>
            </a:r>
            <a:r>
              <a:rPr lang="vi-VN" sz="1800" dirty="0"/>
              <a:t>tình hình hiện nay ở Việt Nam, các giáo viên được đào tạo kiến thức, kỹ năng cơ bản về TVHĐ có thể ban đầu thực hiện hoặc phối hợp thực hiện những hoạt động TVHĐ cơ bản, chưa đòi hỏi kiến thức, kỹ năng TVHĐ chuyên sâu, bậc cao.</a:t>
            </a:r>
            <a:endParaRPr lang="en-GB" sz="1800" dirty="0"/>
          </a:p>
          <a:p>
            <a:pPr marL="457200" indent="-381000"/>
            <a:endParaRPr lang="en" sz="1800" dirty="0"/>
          </a:p>
        </p:txBody>
      </p:sp>
      <p:sp>
        <p:nvSpPr>
          <p:cNvPr id="238" name="Shape 238"/>
          <p:cNvSpPr txBox="1">
            <a:spLocks noGrp="1"/>
          </p:cNvSpPr>
          <p:nvPr>
            <p:ph type="sldNum" idx="12"/>
          </p:nvPr>
        </p:nvSpPr>
        <p:spPr>
          <a:xfrm>
            <a:off x="9142000" y="6182000"/>
            <a:ext cx="1487400" cy="420800"/>
          </a:xfrm>
          <a:prstGeom prst="rect">
            <a:avLst/>
          </a:prstGeom>
        </p:spPr>
        <p:txBody>
          <a:bodyPr vert="horz" wrap="square" lIns="91425" tIns="91425" rIns="91425" bIns="91425" anchor="ctr" anchorCtr="0">
            <a:noAutofit/>
          </a:bodyPr>
          <a:lstStyle/>
          <a:p>
            <a:fld id="{00000000-1234-1234-1234-123412341234}" type="slidenum">
              <a:rPr lang="en">
                <a:solidFill>
                  <a:prstClr val="black"/>
                </a:solidFill>
              </a:rPr>
              <a:pPr/>
              <a:t>10</a:t>
            </a:fld>
            <a:endParaRPr lang="en">
              <a:solidFill>
                <a:prstClr val="black"/>
              </a:solidFill>
            </a:endParaRPr>
          </a:p>
        </p:txBody>
      </p:sp>
      <p:grpSp>
        <p:nvGrpSpPr>
          <p:cNvPr id="2" name="Shape 239"/>
          <p:cNvGrpSpPr/>
          <p:nvPr/>
        </p:nvGrpSpPr>
        <p:grpSpPr>
          <a:xfrm>
            <a:off x="1806220" y="787892"/>
            <a:ext cx="369505" cy="492673"/>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black"/>
                </a:solidFill>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black"/>
                </a:solidFill>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black"/>
                </a:solidFill>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black"/>
                </a:solidFill>
              </a:endParaRPr>
            </a:p>
          </p:txBody>
        </p:sp>
      </p:grpSp>
      <p:pic>
        <p:nvPicPr>
          <p:cNvPr id="10" name="Picture 9" descr="images (10).jpg"/>
          <p:cNvPicPr>
            <a:picLocks noChangeAspect="1"/>
          </p:cNvPicPr>
          <p:nvPr/>
        </p:nvPicPr>
        <p:blipFill>
          <a:blip r:embed="rId3"/>
          <a:stretch>
            <a:fillRect/>
          </a:stretch>
        </p:blipFill>
        <p:spPr>
          <a:xfrm>
            <a:off x="7420051" y="1882447"/>
            <a:ext cx="3057754" cy="2126284"/>
          </a:xfrm>
          <a:prstGeom prst="rect">
            <a:avLst/>
          </a:prstGeom>
        </p:spPr>
      </p:pic>
      <p:pic>
        <p:nvPicPr>
          <p:cNvPr id="11" name="Picture 10" descr="download (3).jpg"/>
          <p:cNvPicPr>
            <a:picLocks noChangeAspect="1"/>
          </p:cNvPicPr>
          <p:nvPr/>
        </p:nvPicPr>
        <p:blipFill>
          <a:blip r:embed="rId4"/>
          <a:stretch>
            <a:fillRect/>
          </a:stretch>
        </p:blipFill>
        <p:spPr>
          <a:xfrm>
            <a:off x="7361531" y="4369616"/>
            <a:ext cx="2516428" cy="2087269"/>
          </a:xfrm>
          <a:prstGeom prst="rect">
            <a:avLst/>
          </a:prstGeom>
        </p:spPr>
      </p:pic>
    </p:spTree>
    <p:extLst>
      <p:ext uri="{BB962C8B-B14F-4D97-AF65-F5344CB8AC3E}">
        <p14:creationId xmlns:p14="http://schemas.microsoft.com/office/powerpoint/2010/main" val="8126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 calcmode="lin" valueType="num">
                                      <p:cBhvr additive="base">
                                        <p:cTn id="7" dur="500" fill="hold"/>
                                        <p:tgtEl>
                                          <p:spTgt spid="2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7">
                                            <p:txEl>
                                              <p:pRg st="1" end="1"/>
                                            </p:txEl>
                                          </p:spTgt>
                                        </p:tgtEl>
                                        <p:attrNameLst>
                                          <p:attrName>style.visibility</p:attrName>
                                        </p:attrNameLst>
                                      </p:cBhvr>
                                      <p:to>
                                        <p:strVal val="visible"/>
                                      </p:to>
                                    </p:set>
                                    <p:anim calcmode="lin" valueType="num">
                                      <p:cBhvr additive="base">
                                        <p:cTn id="13" dur="500" fill="hold"/>
                                        <p:tgtEl>
                                          <p:spTgt spid="2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38275" y="523433"/>
            <a:ext cx="6900997" cy="1021600"/>
          </a:xfrm>
        </p:spPr>
        <p:txBody>
          <a:bodyPr>
            <a:noAutofit/>
          </a:bodyPr>
          <a:lstStyle/>
          <a:p>
            <a:pPr algn="ctr"/>
            <a:r>
              <a:rPr lang="en-GB" sz="3000" dirty="0" err="1">
                <a:solidFill>
                  <a:schemeClr val="tx1"/>
                </a:solidFill>
              </a:rPr>
              <a:t>Nhiệm</a:t>
            </a:r>
            <a:r>
              <a:rPr lang="en-GB" sz="3000" dirty="0">
                <a:solidFill>
                  <a:schemeClr val="tx1"/>
                </a:solidFill>
              </a:rPr>
              <a:t> </a:t>
            </a:r>
            <a:r>
              <a:rPr lang="en-GB" sz="3000" dirty="0" err="1">
                <a:solidFill>
                  <a:schemeClr val="tx1"/>
                </a:solidFill>
              </a:rPr>
              <a:t>vụ</a:t>
            </a:r>
            <a:r>
              <a:rPr lang="en-GB" sz="3000" dirty="0">
                <a:solidFill>
                  <a:schemeClr val="tx1"/>
                </a:solidFill>
              </a:rPr>
              <a:t> </a:t>
            </a:r>
            <a:r>
              <a:rPr lang="en-GB" sz="3000" dirty="0" err="1">
                <a:solidFill>
                  <a:schemeClr val="tx1"/>
                </a:solidFill>
              </a:rPr>
              <a:t>của</a:t>
            </a:r>
            <a:r>
              <a:rPr lang="en-GB" sz="3000" dirty="0">
                <a:solidFill>
                  <a:schemeClr val="tx1"/>
                </a:solidFill>
              </a:rPr>
              <a:t> </a:t>
            </a:r>
            <a:r>
              <a:rPr lang="en-GB" sz="3000" dirty="0" err="1">
                <a:solidFill>
                  <a:schemeClr val="tx1"/>
                </a:solidFill>
              </a:rPr>
              <a:t>chuyên</a:t>
            </a:r>
            <a:r>
              <a:rPr lang="en-GB" sz="3000" dirty="0">
                <a:solidFill>
                  <a:schemeClr val="tx1"/>
                </a:solidFill>
              </a:rPr>
              <a:t> </a:t>
            </a:r>
            <a:r>
              <a:rPr lang="en-GB" sz="3000" dirty="0" err="1">
                <a:solidFill>
                  <a:schemeClr val="tx1"/>
                </a:solidFill>
              </a:rPr>
              <a:t>viên</a:t>
            </a:r>
            <a:r>
              <a:rPr lang="en-GB" sz="3000" dirty="0">
                <a:solidFill>
                  <a:schemeClr val="tx1"/>
                </a:solidFill>
              </a:rPr>
              <a:t> TLHTH</a:t>
            </a:r>
          </a:p>
        </p:txBody>
      </p:sp>
      <p:sp>
        <p:nvSpPr>
          <p:cNvPr id="3" name="Text Placeholder 2"/>
          <p:cNvSpPr>
            <a:spLocks noGrp="1"/>
          </p:cNvSpPr>
          <p:nvPr>
            <p:ph type="body" idx="1"/>
          </p:nvPr>
        </p:nvSpPr>
        <p:spPr>
          <a:xfrm>
            <a:off x="1468192" y="1500175"/>
            <a:ext cx="9684912" cy="4500594"/>
          </a:xfrm>
        </p:spPr>
        <p:txBody>
          <a:bodyPr>
            <a:normAutofit fontScale="92500" lnSpcReduction="10000"/>
          </a:bodyPr>
          <a:lstStyle/>
          <a:p>
            <a:pPr marL="457200" indent="-457200">
              <a:buNone/>
            </a:pPr>
            <a:endParaRPr lang="en-GB" sz="2000" dirty="0"/>
          </a:p>
          <a:p>
            <a:pPr marL="457200" indent="-457200">
              <a:buAutoNum type="arabicPeriod"/>
            </a:pPr>
            <a:endParaRPr lang="en-GB" sz="2000" dirty="0"/>
          </a:p>
          <a:p>
            <a:pPr marL="457200" indent="-457200">
              <a:buNone/>
            </a:pPr>
            <a:r>
              <a:rPr lang="en-GB" sz="2000" dirty="0"/>
              <a:t>1. </a:t>
            </a:r>
            <a:r>
              <a:rPr lang="en-GB" sz="2600" dirty="0" err="1"/>
              <a:t>Hướng</a:t>
            </a:r>
            <a:r>
              <a:rPr lang="en-GB" sz="2600" dirty="0"/>
              <a:t> </a:t>
            </a:r>
            <a:r>
              <a:rPr lang="en-GB" sz="2600" dirty="0" err="1"/>
              <a:t>dẫn</a:t>
            </a:r>
            <a:r>
              <a:rPr lang="en-GB" sz="2600" dirty="0"/>
              <a:t> </a:t>
            </a:r>
            <a:r>
              <a:rPr lang="en-GB" sz="2600" dirty="0" err="1"/>
              <a:t>học</a:t>
            </a:r>
            <a:r>
              <a:rPr lang="en-GB" sz="2600" dirty="0"/>
              <a:t> </a:t>
            </a:r>
            <a:r>
              <a:rPr lang="en-GB" sz="2600" dirty="0" err="1"/>
              <a:t>đường</a:t>
            </a:r>
            <a:r>
              <a:rPr lang="en-GB" sz="2600" dirty="0"/>
              <a:t> (</a:t>
            </a:r>
            <a:r>
              <a:rPr lang="en-GB" sz="2600" dirty="0" err="1"/>
              <a:t>cá</a:t>
            </a:r>
            <a:r>
              <a:rPr lang="en-GB" sz="2600" dirty="0"/>
              <a:t> </a:t>
            </a:r>
            <a:r>
              <a:rPr lang="en-GB" sz="2600" dirty="0" err="1"/>
              <a:t>nhân</a:t>
            </a:r>
            <a:r>
              <a:rPr lang="en-GB" sz="2600" dirty="0"/>
              <a:t>, </a:t>
            </a:r>
            <a:r>
              <a:rPr lang="en-GB" sz="2600" dirty="0" err="1"/>
              <a:t>nhóm</a:t>
            </a:r>
            <a:r>
              <a:rPr lang="en-GB" sz="2600" dirty="0"/>
              <a:t> </a:t>
            </a:r>
            <a:r>
              <a:rPr lang="en-GB" sz="2600" dirty="0" err="1"/>
              <a:t>nhỏ</a:t>
            </a:r>
            <a:r>
              <a:rPr lang="en-GB" sz="2600" dirty="0"/>
              <a:t>, </a:t>
            </a:r>
            <a:r>
              <a:rPr lang="en-GB" sz="2600" dirty="0" err="1"/>
              <a:t>nhóm</a:t>
            </a:r>
            <a:r>
              <a:rPr lang="en-GB" sz="2600" dirty="0"/>
              <a:t> </a:t>
            </a:r>
            <a:r>
              <a:rPr lang="en-GB" sz="2600" dirty="0" err="1"/>
              <a:t>lớn</a:t>
            </a:r>
            <a:r>
              <a:rPr lang="en-GB" sz="2600" dirty="0"/>
              <a:t>)</a:t>
            </a:r>
          </a:p>
          <a:p>
            <a:pPr marL="457200" indent="-457200">
              <a:buNone/>
            </a:pPr>
            <a:r>
              <a:rPr lang="en-GB" sz="2600" dirty="0"/>
              <a:t>2. </a:t>
            </a:r>
            <a:r>
              <a:rPr lang="en-GB" sz="2600" dirty="0" err="1"/>
              <a:t>Tham</a:t>
            </a:r>
            <a:r>
              <a:rPr lang="en-GB" sz="2600" dirty="0"/>
              <a:t> </a:t>
            </a:r>
            <a:r>
              <a:rPr lang="en-GB" sz="2600" dirty="0" err="1"/>
              <a:t>vấn</a:t>
            </a:r>
            <a:r>
              <a:rPr lang="en-GB" sz="2600" dirty="0"/>
              <a:t> </a:t>
            </a:r>
            <a:r>
              <a:rPr lang="en-GB" sz="2600" dirty="0" err="1"/>
              <a:t>tâm</a:t>
            </a:r>
            <a:r>
              <a:rPr lang="en-GB" sz="2600" dirty="0"/>
              <a:t> </a:t>
            </a:r>
            <a:r>
              <a:rPr lang="en-GB" sz="2600" dirty="0" err="1"/>
              <a:t>lý</a:t>
            </a:r>
            <a:r>
              <a:rPr lang="en-GB" sz="2600" dirty="0"/>
              <a:t> (</a:t>
            </a:r>
            <a:r>
              <a:rPr lang="en-GB" sz="2600" dirty="0" err="1"/>
              <a:t>cá</a:t>
            </a:r>
            <a:r>
              <a:rPr lang="en-GB" sz="2600" dirty="0"/>
              <a:t> </a:t>
            </a:r>
            <a:r>
              <a:rPr lang="en-GB" sz="2600" dirty="0" err="1"/>
              <a:t>nhân</a:t>
            </a:r>
            <a:r>
              <a:rPr lang="en-GB" sz="2600" dirty="0"/>
              <a:t>, </a:t>
            </a:r>
            <a:r>
              <a:rPr lang="en-GB" sz="2600" dirty="0" err="1"/>
              <a:t>nhóm</a:t>
            </a:r>
            <a:r>
              <a:rPr lang="en-GB" sz="2600" dirty="0"/>
              <a:t>) </a:t>
            </a:r>
            <a:r>
              <a:rPr lang="en-GB" sz="2600" dirty="0" err="1"/>
              <a:t>cho</a:t>
            </a:r>
            <a:r>
              <a:rPr lang="en-GB" sz="2600" dirty="0"/>
              <a:t> HS </a:t>
            </a:r>
            <a:r>
              <a:rPr lang="en-GB" sz="2600" dirty="0" err="1"/>
              <a:t>những</a:t>
            </a:r>
            <a:r>
              <a:rPr lang="en-GB" sz="2600" dirty="0"/>
              <a:t> </a:t>
            </a:r>
            <a:r>
              <a:rPr lang="en-GB" sz="2600" dirty="0" err="1"/>
              <a:t>vấn</a:t>
            </a:r>
            <a:r>
              <a:rPr lang="en-GB" sz="2600" dirty="0"/>
              <a:t> </a:t>
            </a:r>
            <a:r>
              <a:rPr lang="en-GB" sz="2600" dirty="0" err="1"/>
              <a:t>đề</a:t>
            </a:r>
            <a:r>
              <a:rPr lang="en-GB" sz="2600" dirty="0"/>
              <a:t> </a:t>
            </a:r>
            <a:r>
              <a:rPr lang="en-GB" sz="2600" dirty="0" err="1"/>
              <a:t>liên</a:t>
            </a:r>
            <a:r>
              <a:rPr lang="en-GB" sz="2600" dirty="0"/>
              <a:t> </a:t>
            </a:r>
            <a:r>
              <a:rPr lang="en-GB" sz="2600" dirty="0" err="1"/>
              <a:t>quan</a:t>
            </a:r>
            <a:r>
              <a:rPr lang="en-GB" sz="2600" dirty="0"/>
              <a:t> </a:t>
            </a:r>
            <a:r>
              <a:rPr lang="en-GB" sz="2600" dirty="0" err="1"/>
              <a:t>đến</a:t>
            </a:r>
            <a:r>
              <a:rPr lang="en-GB" sz="2600" dirty="0"/>
              <a:t> </a:t>
            </a:r>
            <a:r>
              <a:rPr lang="en-GB" sz="2600" dirty="0" err="1"/>
              <a:t>học</a:t>
            </a:r>
            <a:r>
              <a:rPr lang="en-GB" sz="2600" dirty="0"/>
              <a:t> </a:t>
            </a:r>
            <a:r>
              <a:rPr lang="en-GB" sz="2600" dirty="0" err="1"/>
              <a:t>tập</a:t>
            </a:r>
            <a:r>
              <a:rPr lang="en-GB" sz="2600" dirty="0"/>
              <a:t>, </a:t>
            </a:r>
            <a:r>
              <a:rPr lang="en-GB" sz="2600" dirty="0" err="1"/>
              <a:t>quan</a:t>
            </a:r>
            <a:r>
              <a:rPr lang="en-GB" sz="2600" dirty="0"/>
              <a:t> </a:t>
            </a:r>
            <a:r>
              <a:rPr lang="en-GB" sz="2600" dirty="0" err="1"/>
              <a:t>hệ</a:t>
            </a:r>
            <a:r>
              <a:rPr lang="en-GB" sz="2600" dirty="0"/>
              <a:t>, </a:t>
            </a:r>
            <a:r>
              <a:rPr lang="en-GB" sz="2600" dirty="0" err="1"/>
              <a:t>xã</a:t>
            </a:r>
            <a:r>
              <a:rPr lang="en-GB" sz="2600" dirty="0"/>
              <a:t> </a:t>
            </a:r>
            <a:r>
              <a:rPr lang="en-GB" sz="2600" dirty="0" err="1"/>
              <a:t>hội</a:t>
            </a:r>
            <a:r>
              <a:rPr lang="en-GB" sz="2600" dirty="0"/>
              <a:t> </a:t>
            </a:r>
            <a:r>
              <a:rPr lang="en-GB" sz="2600" dirty="0" err="1"/>
              <a:t>như</a:t>
            </a:r>
            <a:r>
              <a:rPr lang="en-GB" sz="2600" dirty="0"/>
              <a:t>:</a:t>
            </a:r>
          </a:p>
          <a:p>
            <a:pPr marL="457200" indent="-457200">
              <a:buNone/>
            </a:pPr>
            <a:r>
              <a:rPr lang="en-GB" sz="2600" dirty="0"/>
              <a:t>	-</a:t>
            </a:r>
            <a:r>
              <a:rPr lang="en-GB" sz="2600" dirty="0" err="1"/>
              <a:t>Không</a:t>
            </a:r>
            <a:r>
              <a:rPr lang="en-GB" sz="2600" dirty="0"/>
              <a:t> </a:t>
            </a:r>
            <a:r>
              <a:rPr lang="en-GB" sz="2600" dirty="0" err="1"/>
              <a:t>biết</a:t>
            </a:r>
            <a:r>
              <a:rPr lang="en-GB" sz="2600" dirty="0"/>
              <a:t> </a:t>
            </a:r>
            <a:r>
              <a:rPr lang="en-GB" sz="2600" dirty="0" err="1"/>
              <a:t>cách</a:t>
            </a:r>
            <a:r>
              <a:rPr lang="en-GB" sz="2600" dirty="0"/>
              <a:t> </a:t>
            </a:r>
            <a:r>
              <a:rPr lang="en-GB" sz="2600" dirty="0" err="1"/>
              <a:t>học</a:t>
            </a:r>
            <a:r>
              <a:rPr lang="en-GB" sz="2600" dirty="0"/>
              <a:t>, </a:t>
            </a:r>
            <a:r>
              <a:rPr lang="en-GB" sz="2600" dirty="0" err="1"/>
              <a:t>kết</a:t>
            </a:r>
            <a:r>
              <a:rPr lang="en-GB" sz="2600" dirty="0"/>
              <a:t> </a:t>
            </a:r>
            <a:r>
              <a:rPr lang="en-GB" sz="2600" dirty="0" err="1"/>
              <a:t>quả</a:t>
            </a:r>
            <a:r>
              <a:rPr lang="en-GB" sz="2600" dirty="0"/>
              <a:t> </a:t>
            </a:r>
            <a:r>
              <a:rPr lang="en-GB" sz="2600" dirty="0" err="1"/>
              <a:t>sa</a:t>
            </a:r>
            <a:r>
              <a:rPr lang="en-GB" sz="2600" dirty="0"/>
              <a:t> </a:t>
            </a:r>
            <a:r>
              <a:rPr lang="en-GB" sz="2600" dirty="0" err="1"/>
              <a:t>sút</a:t>
            </a:r>
            <a:r>
              <a:rPr lang="en-GB" sz="2600" dirty="0"/>
              <a:t>, </a:t>
            </a:r>
            <a:r>
              <a:rPr lang="en-GB" sz="2600" dirty="0" err="1"/>
              <a:t>không</a:t>
            </a:r>
            <a:r>
              <a:rPr lang="en-GB" sz="2600" dirty="0"/>
              <a:t> </a:t>
            </a:r>
            <a:r>
              <a:rPr lang="en-GB" sz="2600" dirty="0" err="1"/>
              <a:t>có</a:t>
            </a:r>
            <a:r>
              <a:rPr lang="en-GB" sz="2600" dirty="0"/>
              <a:t> </a:t>
            </a:r>
            <a:r>
              <a:rPr lang="en-GB" sz="2600" dirty="0" err="1"/>
              <a:t>động</a:t>
            </a:r>
            <a:r>
              <a:rPr lang="en-GB" sz="2600" dirty="0"/>
              <a:t> </a:t>
            </a:r>
            <a:r>
              <a:rPr lang="en-GB" sz="2600" dirty="0" err="1"/>
              <a:t>cơ</a:t>
            </a:r>
            <a:endParaRPr lang="en-GB" sz="2600" dirty="0"/>
          </a:p>
          <a:p>
            <a:pPr marL="0" indent="0">
              <a:buNone/>
            </a:pPr>
            <a:r>
              <a:rPr lang="en-GB" sz="2600" dirty="0"/>
              <a:t> </a:t>
            </a:r>
            <a:r>
              <a:rPr lang="en-GB" sz="2600" dirty="0" smtClean="0"/>
              <a:t>     - Lo </a:t>
            </a:r>
            <a:r>
              <a:rPr lang="en-GB" sz="2600" dirty="0" err="1"/>
              <a:t>âu</a:t>
            </a:r>
            <a:r>
              <a:rPr lang="en-GB" sz="2600" dirty="0"/>
              <a:t>, </a:t>
            </a:r>
            <a:r>
              <a:rPr lang="en-GB" sz="2600" dirty="0" err="1"/>
              <a:t>căng</a:t>
            </a:r>
            <a:r>
              <a:rPr lang="en-GB" sz="2600" dirty="0"/>
              <a:t> </a:t>
            </a:r>
            <a:r>
              <a:rPr lang="en-GB" sz="2600" dirty="0" err="1"/>
              <a:t>thẳng</a:t>
            </a:r>
            <a:r>
              <a:rPr lang="en-GB" sz="2600" dirty="0"/>
              <a:t>, </a:t>
            </a:r>
            <a:r>
              <a:rPr lang="en-GB" sz="2600" dirty="0" err="1"/>
              <a:t>thất</a:t>
            </a:r>
            <a:r>
              <a:rPr lang="en-GB" sz="2600" dirty="0"/>
              <a:t> </a:t>
            </a:r>
            <a:r>
              <a:rPr lang="en-GB" sz="2600" dirty="0" err="1"/>
              <a:t>vọng</a:t>
            </a:r>
            <a:r>
              <a:rPr lang="en-GB" sz="2600" dirty="0"/>
              <a:t>, </a:t>
            </a:r>
            <a:r>
              <a:rPr lang="en-GB" sz="2600" dirty="0" err="1"/>
              <a:t>khủng</a:t>
            </a:r>
            <a:r>
              <a:rPr lang="en-GB" sz="2600" dirty="0"/>
              <a:t> </a:t>
            </a:r>
            <a:r>
              <a:rPr lang="en-GB" sz="2600" dirty="0" err="1"/>
              <a:t>hoảng</a:t>
            </a:r>
            <a:r>
              <a:rPr lang="en-GB" sz="2600" dirty="0"/>
              <a:t>, </a:t>
            </a:r>
            <a:r>
              <a:rPr lang="en-GB" sz="2600" dirty="0" err="1"/>
              <a:t>bạo</a:t>
            </a:r>
            <a:r>
              <a:rPr lang="en-GB" sz="2600" dirty="0"/>
              <a:t> </a:t>
            </a:r>
            <a:r>
              <a:rPr lang="en-GB" sz="2600" dirty="0" err="1"/>
              <a:t>lực</a:t>
            </a:r>
            <a:r>
              <a:rPr lang="en-GB" sz="2600" dirty="0"/>
              <a:t>, </a:t>
            </a:r>
            <a:r>
              <a:rPr lang="en-GB" sz="2600" dirty="0" err="1"/>
              <a:t>tự</a:t>
            </a:r>
            <a:r>
              <a:rPr lang="en-GB" sz="2600" dirty="0"/>
              <a:t> </a:t>
            </a:r>
            <a:r>
              <a:rPr lang="en-GB" sz="2600" dirty="0" err="1"/>
              <a:t>đánh</a:t>
            </a:r>
            <a:r>
              <a:rPr lang="en-GB" sz="2600" dirty="0"/>
              <a:t> </a:t>
            </a:r>
            <a:r>
              <a:rPr lang="en-GB" sz="2600" dirty="0" err="1"/>
              <a:t>giá</a:t>
            </a:r>
            <a:r>
              <a:rPr lang="en-GB" sz="2600" dirty="0"/>
              <a:t>, </a:t>
            </a:r>
            <a:r>
              <a:rPr lang="en-GB" sz="2600" dirty="0" err="1"/>
              <a:t>khó</a:t>
            </a:r>
            <a:r>
              <a:rPr lang="en-GB" sz="2600" dirty="0"/>
              <a:t> </a:t>
            </a:r>
            <a:r>
              <a:rPr lang="en-GB" sz="2600" dirty="0" err="1"/>
              <a:t>thích</a:t>
            </a:r>
            <a:r>
              <a:rPr lang="en-GB" sz="2600" dirty="0"/>
              <a:t> </a:t>
            </a:r>
            <a:r>
              <a:rPr lang="en-GB" sz="2600" dirty="0" err="1"/>
              <a:t>nghi</a:t>
            </a:r>
            <a:r>
              <a:rPr lang="en-GB" sz="2600" dirty="0"/>
              <a:t>, </a:t>
            </a:r>
            <a:r>
              <a:rPr lang="en-GB" sz="2600" dirty="0" err="1"/>
              <a:t>hướng</a:t>
            </a:r>
            <a:r>
              <a:rPr lang="en-GB" sz="2600" dirty="0"/>
              <a:t> </a:t>
            </a:r>
            <a:r>
              <a:rPr lang="en-GB" sz="2600" dirty="0" err="1"/>
              <a:t>nghiệp</a:t>
            </a:r>
            <a:r>
              <a:rPr lang="en-GB" sz="2600" dirty="0"/>
              <a:t>...</a:t>
            </a:r>
          </a:p>
          <a:p>
            <a:pPr marL="457200" indent="-457200">
              <a:buNone/>
            </a:pPr>
            <a:r>
              <a:rPr lang="en-GB" sz="2600" dirty="0"/>
              <a:t>3. </a:t>
            </a:r>
            <a:r>
              <a:rPr lang="en-GB" sz="2600" dirty="0" err="1"/>
              <a:t>Tư</a:t>
            </a:r>
            <a:r>
              <a:rPr lang="en-GB" sz="2600" dirty="0"/>
              <a:t> </a:t>
            </a:r>
            <a:r>
              <a:rPr lang="en-GB" sz="2600" dirty="0" err="1"/>
              <a:t>vấn</a:t>
            </a:r>
            <a:r>
              <a:rPr lang="en-GB" sz="2600" dirty="0"/>
              <a:t> </a:t>
            </a:r>
            <a:r>
              <a:rPr lang="en-GB" sz="2600" dirty="0" err="1"/>
              <a:t>cho</a:t>
            </a:r>
            <a:r>
              <a:rPr lang="en-GB" sz="2600" dirty="0"/>
              <a:t> </a:t>
            </a:r>
            <a:r>
              <a:rPr lang="en-GB" sz="2600" dirty="0" err="1"/>
              <a:t>phụ</a:t>
            </a:r>
            <a:r>
              <a:rPr lang="en-GB" sz="2600" dirty="0"/>
              <a:t> </a:t>
            </a:r>
            <a:r>
              <a:rPr lang="en-GB" sz="2600" dirty="0" err="1"/>
              <a:t>huynh</a:t>
            </a:r>
            <a:r>
              <a:rPr lang="en-GB" sz="2600" dirty="0"/>
              <a:t>, </a:t>
            </a:r>
            <a:r>
              <a:rPr lang="en-GB" sz="2600" dirty="0" err="1"/>
              <a:t>giáo</a:t>
            </a:r>
            <a:r>
              <a:rPr lang="en-GB" sz="2600" dirty="0"/>
              <a:t> </a:t>
            </a:r>
            <a:r>
              <a:rPr lang="en-GB" sz="2600" dirty="0" err="1"/>
              <a:t>viên</a:t>
            </a:r>
            <a:r>
              <a:rPr lang="en-GB" sz="2600" dirty="0"/>
              <a:t> </a:t>
            </a:r>
            <a:r>
              <a:rPr lang="en-GB" sz="2600" dirty="0" err="1"/>
              <a:t>và</a:t>
            </a:r>
            <a:r>
              <a:rPr lang="en-GB" sz="2600" dirty="0"/>
              <a:t> </a:t>
            </a:r>
            <a:r>
              <a:rPr lang="en-GB" sz="2600" dirty="0" err="1"/>
              <a:t>các</a:t>
            </a:r>
            <a:r>
              <a:rPr lang="en-GB" sz="2600" dirty="0"/>
              <a:t> </a:t>
            </a:r>
            <a:r>
              <a:rPr lang="en-GB" sz="2600" dirty="0" err="1"/>
              <a:t>lực</a:t>
            </a:r>
            <a:r>
              <a:rPr lang="en-GB" sz="2600" dirty="0"/>
              <a:t> </a:t>
            </a:r>
            <a:r>
              <a:rPr lang="en-GB" sz="2600" dirty="0" err="1"/>
              <a:t>lượng</a:t>
            </a:r>
            <a:r>
              <a:rPr lang="en-GB" sz="2600" dirty="0"/>
              <a:t> </a:t>
            </a:r>
            <a:r>
              <a:rPr lang="en-GB" sz="2600" dirty="0" err="1"/>
              <a:t>khác</a:t>
            </a:r>
            <a:r>
              <a:rPr lang="en-GB" sz="2600" dirty="0"/>
              <a:t> </a:t>
            </a:r>
            <a:r>
              <a:rPr lang="en-GB" sz="2600" dirty="0" err="1"/>
              <a:t>có</a:t>
            </a:r>
            <a:r>
              <a:rPr lang="en-GB" sz="2600" dirty="0"/>
              <a:t> </a:t>
            </a:r>
            <a:r>
              <a:rPr lang="en-GB" sz="2600" dirty="0" err="1"/>
              <a:t>liên</a:t>
            </a:r>
            <a:r>
              <a:rPr lang="en-GB" sz="2600" dirty="0"/>
              <a:t> </a:t>
            </a:r>
            <a:r>
              <a:rPr lang="en-GB" sz="2600" dirty="0" err="1"/>
              <a:t>quan</a:t>
            </a:r>
            <a:r>
              <a:rPr lang="en-GB" sz="2600" dirty="0"/>
              <a:t> </a:t>
            </a:r>
          </a:p>
          <a:p>
            <a:pPr marL="0" indent="0">
              <a:buNone/>
            </a:pPr>
            <a:r>
              <a:rPr lang="en-GB" sz="2600" dirty="0" smtClean="0"/>
              <a:t>     - </a:t>
            </a:r>
            <a:r>
              <a:rPr lang="en-GB" sz="2600" dirty="0" err="1" smtClean="0"/>
              <a:t>Vấn</a:t>
            </a:r>
            <a:r>
              <a:rPr lang="en-GB" sz="2600" dirty="0" smtClean="0"/>
              <a:t> </a:t>
            </a:r>
            <a:r>
              <a:rPr lang="en-GB" sz="2600" dirty="0" err="1"/>
              <a:t>đề</a:t>
            </a:r>
            <a:r>
              <a:rPr lang="en-GB" sz="2600" dirty="0"/>
              <a:t> </a:t>
            </a:r>
            <a:r>
              <a:rPr lang="en-GB" sz="2600" dirty="0" err="1"/>
              <a:t>học</a:t>
            </a:r>
            <a:r>
              <a:rPr lang="en-GB" sz="2600" dirty="0"/>
              <a:t> </a:t>
            </a:r>
            <a:r>
              <a:rPr lang="en-GB" sz="2600" dirty="0" err="1"/>
              <a:t>tập</a:t>
            </a:r>
            <a:r>
              <a:rPr lang="en-GB" sz="2600" dirty="0"/>
              <a:t>, </a:t>
            </a:r>
            <a:r>
              <a:rPr lang="en-GB" sz="2600" dirty="0" err="1"/>
              <a:t>quan</a:t>
            </a:r>
            <a:r>
              <a:rPr lang="en-GB" sz="2600" dirty="0"/>
              <a:t> </a:t>
            </a:r>
            <a:r>
              <a:rPr lang="en-GB" sz="2600" dirty="0" err="1"/>
              <a:t>hệ</a:t>
            </a:r>
            <a:r>
              <a:rPr lang="en-GB" sz="2600" dirty="0"/>
              <a:t> </a:t>
            </a:r>
            <a:r>
              <a:rPr lang="en-GB" sz="2600" dirty="0" err="1"/>
              <a:t>và</a:t>
            </a:r>
            <a:r>
              <a:rPr lang="en-GB" sz="2600" dirty="0"/>
              <a:t> </a:t>
            </a:r>
            <a:r>
              <a:rPr lang="en-GB" sz="2600" dirty="0" err="1"/>
              <a:t>nguyên</a:t>
            </a:r>
            <a:r>
              <a:rPr lang="en-GB" sz="2600" dirty="0"/>
              <a:t> </a:t>
            </a:r>
            <a:r>
              <a:rPr lang="en-GB" sz="2600" dirty="0" err="1"/>
              <a:t>nhân</a:t>
            </a:r>
            <a:r>
              <a:rPr lang="en-GB" sz="2600" dirty="0"/>
              <a:t>, </a:t>
            </a:r>
            <a:r>
              <a:rPr lang="en-GB" sz="2600" dirty="0" err="1"/>
              <a:t>hỗ</a:t>
            </a:r>
            <a:r>
              <a:rPr lang="en-GB" sz="2600" dirty="0"/>
              <a:t> </a:t>
            </a:r>
            <a:r>
              <a:rPr lang="en-GB" sz="2600" dirty="0" err="1"/>
              <a:t>trợ</a:t>
            </a:r>
            <a:r>
              <a:rPr lang="en-GB" sz="2600" dirty="0"/>
              <a:t> </a:t>
            </a:r>
            <a:r>
              <a:rPr lang="en-GB" sz="2600" dirty="0" err="1"/>
              <a:t>phối</a:t>
            </a:r>
            <a:r>
              <a:rPr lang="en-GB" sz="2600" dirty="0"/>
              <a:t> </a:t>
            </a:r>
            <a:r>
              <a:rPr lang="en-GB" sz="2600" dirty="0" err="1"/>
              <a:t>hợp</a:t>
            </a:r>
            <a:r>
              <a:rPr lang="en-GB" sz="2600" dirty="0"/>
              <a:t> </a:t>
            </a:r>
            <a:r>
              <a:rPr lang="en-GB" sz="2600" dirty="0" err="1"/>
              <a:t>cùng</a:t>
            </a:r>
            <a:r>
              <a:rPr lang="en-GB" sz="2600" dirty="0"/>
              <a:t> GĐ </a:t>
            </a:r>
            <a:r>
              <a:rPr lang="en-GB" sz="2600" dirty="0" err="1"/>
              <a:t>để</a:t>
            </a:r>
            <a:r>
              <a:rPr lang="en-GB" sz="2600" dirty="0"/>
              <a:t> </a:t>
            </a:r>
            <a:r>
              <a:rPr lang="en-GB" sz="2600" dirty="0" err="1"/>
              <a:t>trợ</a:t>
            </a:r>
            <a:r>
              <a:rPr lang="en-GB" sz="2600" dirty="0"/>
              <a:t> </a:t>
            </a:r>
            <a:r>
              <a:rPr lang="en-GB" sz="2600" dirty="0" err="1"/>
              <a:t>giúp</a:t>
            </a:r>
            <a:r>
              <a:rPr lang="en-GB" sz="2600" dirty="0"/>
              <a:t> </a:t>
            </a:r>
            <a:r>
              <a:rPr lang="en-GB" sz="2600" dirty="0" err="1"/>
              <a:t>học</a:t>
            </a:r>
            <a:r>
              <a:rPr lang="en-GB" sz="2600" dirty="0"/>
              <a:t> </a:t>
            </a:r>
            <a:r>
              <a:rPr lang="en-GB" sz="2600" dirty="0" err="1"/>
              <a:t>sinh</a:t>
            </a:r>
            <a:r>
              <a:rPr lang="en-GB" sz="2600" dirty="0"/>
              <a:t>....</a:t>
            </a:r>
          </a:p>
          <a:p>
            <a:pPr marL="457200" indent="-457200">
              <a:buNone/>
            </a:pPr>
            <a:r>
              <a:rPr lang="en-GB" sz="2600" dirty="0"/>
              <a:t>4. </a:t>
            </a:r>
            <a:r>
              <a:rPr lang="en-GB" sz="2600" dirty="0" err="1"/>
              <a:t>Điều</a:t>
            </a:r>
            <a:r>
              <a:rPr lang="en-GB" sz="2600" dirty="0"/>
              <a:t> </a:t>
            </a:r>
            <a:r>
              <a:rPr lang="en-GB" sz="2600" dirty="0" err="1"/>
              <a:t>phối</a:t>
            </a:r>
            <a:r>
              <a:rPr lang="en-GB" sz="2600" dirty="0"/>
              <a:t> </a:t>
            </a:r>
            <a:r>
              <a:rPr lang="en-GB" sz="2600" dirty="0" err="1"/>
              <a:t>chương</a:t>
            </a:r>
            <a:r>
              <a:rPr lang="en-GB" sz="2600" dirty="0"/>
              <a:t> </a:t>
            </a:r>
            <a:r>
              <a:rPr lang="en-GB" sz="2600" dirty="0" err="1"/>
              <a:t>trình</a:t>
            </a:r>
            <a:r>
              <a:rPr lang="en-GB" sz="2600" dirty="0"/>
              <a:t> </a:t>
            </a:r>
            <a:r>
              <a:rPr lang="en-GB" sz="2600" dirty="0" err="1"/>
              <a:t>tham</a:t>
            </a:r>
            <a:r>
              <a:rPr lang="en-GB" sz="2600" dirty="0"/>
              <a:t> </a:t>
            </a:r>
            <a:r>
              <a:rPr lang="en-GB" sz="2600" dirty="0" err="1"/>
              <a:t>vấn</a:t>
            </a:r>
            <a:r>
              <a:rPr lang="en-GB" sz="2600" dirty="0"/>
              <a:t> </a:t>
            </a:r>
            <a:r>
              <a:rPr lang="en-GB" sz="2600" dirty="0" err="1"/>
              <a:t>học</a:t>
            </a:r>
            <a:r>
              <a:rPr lang="en-GB" sz="2600" dirty="0"/>
              <a:t> </a:t>
            </a:r>
            <a:r>
              <a:rPr lang="en-GB" sz="2600" dirty="0" err="1"/>
              <a:t>đường</a:t>
            </a:r>
            <a:r>
              <a:rPr lang="en-GB" sz="2600" dirty="0"/>
              <a:t> (</a:t>
            </a:r>
            <a:r>
              <a:rPr lang="en-GB" sz="2600" dirty="0" err="1"/>
              <a:t>hỗ</a:t>
            </a:r>
            <a:r>
              <a:rPr lang="en-GB" sz="2600" dirty="0"/>
              <a:t> </a:t>
            </a:r>
            <a:r>
              <a:rPr lang="en-GB" sz="2600" dirty="0" err="1"/>
              <a:t>trợ</a:t>
            </a:r>
            <a:r>
              <a:rPr lang="en-GB" sz="2600" dirty="0"/>
              <a:t> </a:t>
            </a:r>
            <a:r>
              <a:rPr lang="en-GB" sz="2600" dirty="0" err="1"/>
              <a:t>hệ</a:t>
            </a:r>
            <a:r>
              <a:rPr lang="en-GB" sz="2600" dirty="0"/>
              <a:t> </a:t>
            </a:r>
            <a:r>
              <a:rPr lang="en-GB" sz="2600" dirty="0" err="1"/>
              <a:t>thống</a:t>
            </a:r>
            <a:r>
              <a:rPr lang="en-GB" sz="2600" dirty="0"/>
              <a:t>)</a:t>
            </a:r>
          </a:p>
          <a:p>
            <a:pPr marL="457200" indent="-457200">
              <a:buNone/>
            </a:pPr>
            <a:endParaRPr lang="en-GB" sz="2600" dirty="0" smtClean="0"/>
          </a:p>
          <a:p>
            <a:pPr marL="457200" indent="-457200">
              <a:buAutoNum type="arabicPeriod"/>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11</a:t>
            </a:fld>
            <a:endParaRPr lang="en">
              <a:solidFill>
                <a:prstClr val="black"/>
              </a:solidFill>
            </a:endParaRPr>
          </a:p>
        </p:txBody>
      </p:sp>
    </p:spTree>
    <p:extLst>
      <p:ext uri="{BB962C8B-B14F-4D97-AF65-F5344CB8AC3E}">
        <p14:creationId xmlns:p14="http://schemas.microsoft.com/office/powerpoint/2010/main" val="19941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8185" y="373487"/>
            <a:ext cx="9929611" cy="5590313"/>
          </a:xfrm>
        </p:spPr>
        <p:txBody>
          <a:bodyPr/>
          <a:lstStyle/>
          <a:p>
            <a:pPr marL="109728" indent="0">
              <a:buNone/>
            </a:pPr>
            <a:r>
              <a:rPr lang="en-US" b="1" u="sng" dirty="0" err="1" smtClean="0"/>
              <a:t>Trao</a:t>
            </a:r>
            <a:r>
              <a:rPr lang="en-US" b="1" u="sng" dirty="0" smtClean="0"/>
              <a:t> </a:t>
            </a:r>
            <a:r>
              <a:rPr lang="en-US" b="1" u="sng" dirty="0" err="1" smtClean="0"/>
              <a:t>đổi</a:t>
            </a:r>
            <a:r>
              <a:rPr lang="en-US" b="1" u="sng" dirty="0" smtClean="0"/>
              <a:t>: </a:t>
            </a:r>
          </a:p>
          <a:p>
            <a:pPr marL="109728" indent="0">
              <a:buNone/>
            </a:pPr>
            <a:r>
              <a:rPr lang="en-US" dirty="0" err="1" smtClean="0"/>
              <a:t>Chuyên</a:t>
            </a:r>
            <a:r>
              <a:rPr lang="en-US" dirty="0" smtClean="0"/>
              <a:t> </a:t>
            </a:r>
            <a:r>
              <a:rPr lang="en-US" dirty="0" err="1" smtClean="0"/>
              <a:t>viên</a:t>
            </a:r>
            <a:r>
              <a:rPr lang="en-US" dirty="0" smtClean="0"/>
              <a:t> </a:t>
            </a:r>
            <a:r>
              <a:rPr lang="en-US" dirty="0" err="1" smtClean="0"/>
              <a:t>tâm</a:t>
            </a:r>
            <a:r>
              <a:rPr lang="en-US" dirty="0" smtClean="0"/>
              <a:t> </a:t>
            </a:r>
            <a:r>
              <a:rPr lang="en-US" dirty="0" err="1" smtClean="0"/>
              <a:t>lý</a:t>
            </a:r>
            <a:r>
              <a:rPr lang="en-US" dirty="0" smtClean="0"/>
              <a:t> </a:t>
            </a:r>
            <a:r>
              <a:rPr lang="en-US" dirty="0" err="1" smtClean="0"/>
              <a:t>học</a:t>
            </a:r>
            <a:r>
              <a:rPr lang="en-US" dirty="0" smtClean="0"/>
              <a:t> </a:t>
            </a:r>
            <a:r>
              <a:rPr lang="en-US" dirty="0" err="1" smtClean="0"/>
              <a:t>đường</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với</a:t>
            </a:r>
            <a:r>
              <a:rPr lang="en-US" dirty="0" smtClean="0"/>
              <a:t>:</a:t>
            </a:r>
          </a:p>
          <a:p>
            <a:pPr marL="624078" indent="-514350">
              <a:buAutoNum type="arabicParenBoth"/>
            </a:pPr>
            <a:r>
              <a:rPr lang="en-US" dirty="0" err="1"/>
              <a:t>H</a:t>
            </a:r>
            <a:r>
              <a:rPr lang="en-US" dirty="0" err="1" smtClean="0"/>
              <a:t>ọc</a:t>
            </a:r>
            <a:r>
              <a:rPr lang="en-US" dirty="0" smtClean="0"/>
              <a:t> </a:t>
            </a:r>
            <a:r>
              <a:rPr lang="en-US" dirty="0" err="1" smtClean="0"/>
              <a:t>sinh</a:t>
            </a:r>
            <a:endParaRPr lang="en-US" dirty="0" smtClean="0"/>
          </a:p>
          <a:p>
            <a:pPr marL="624078" indent="-514350">
              <a:buAutoNum type="arabicParenBoth"/>
            </a:pPr>
            <a:r>
              <a:rPr lang="en-US" dirty="0" err="1" smtClean="0"/>
              <a:t>Gia</a:t>
            </a:r>
            <a:r>
              <a:rPr lang="en-US" dirty="0" smtClean="0"/>
              <a:t> </a:t>
            </a:r>
            <a:r>
              <a:rPr lang="en-US" dirty="0" err="1" smtClean="0"/>
              <a:t>đình</a:t>
            </a:r>
            <a:endParaRPr lang="en-US" dirty="0" smtClean="0"/>
          </a:p>
          <a:p>
            <a:pPr marL="624078" indent="-514350">
              <a:buAutoNum type="arabicParenBoth"/>
            </a:pPr>
            <a:r>
              <a:rPr lang="en-US" dirty="0" err="1" smtClean="0"/>
              <a:t>Giáo</a:t>
            </a:r>
            <a:r>
              <a:rPr lang="en-US" dirty="0" smtClean="0"/>
              <a:t> </a:t>
            </a:r>
            <a:r>
              <a:rPr lang="en-US" dirty="0" err="1" smtClean="0"/>
              <a:t>viên</a:t>
            </a:r>
            <a:endParaRPr lang="en-US" dirty="0" smtClean="0"/>
          </a:p>
          <a:p>
            <a:pPr marL="624078" indent="-514350">
              <a:buAutoNum type="arabicParenBoth"/>
            </a:pPr>
            <a:r>
              <a:rPr lang="en-US" dirty="0" err="1" smtClean="0"/>
              <a:t>Nhà</a:t>
            </a:r>
            <a:r>
              <a:rPr lang="en-US" dirty="0" smtClean="0"/>
              <a:t> </a:t>
            </a:r>
            <a:r>
              <a:rPr lang="en-US" dirty="0" err="1" smtClean="0"/>
              <a:t>quản</a:t>
            </a:r>
            <a:r>
              <a:rPr lang="en-US" dirty="0" smtClean="0"/>
              <a:t> </a:t>
            </a:r>
            <a:r>
              <a:rPr lang="en-US" dirty="0" err="1" smtClean="0"/>
              <a:t>lý</a:t>
            </a:r>
            <a:endParaRPr lang="en-US" dirty="0" smtClean="0"/>
          </a:p>
          <a:p>
            <a:pPr marL="109728" indent="0">
              <a:buNone/>
            </a:pPr>
            <a:r>
              <a:rPr lang="en-US" dirty="0" err="1" smtClean="0"/>
              <a:t>Để</a:t>
            </a:r>
            <a:r>
              <a:rPr lang="en-US" dirty="0" smtClean="0"/>
              <a:t> </a:t>
            </a:r>
            <a:r>
              <a:rPr lang="en-US" dirty="0" err="1" smtClean="0"/>
              <a:t>làm</a:t>
            </a:r>
            <a:r>
              <a:rPr lang="en-US" dirty="0" smtClean="0"/>
              <a:t> </a:t>
            </a:r>
            <a:r>
              <a:rPr lang="en-US" dirty="0" err="1" smtClean="0"/>
              <a:t>gì</a:t>
            </a:r>
            <a:r>
              <a:rPr lang="en-US" dirty="0" smtClean="0"/>
              <a:t>?</a:t>
            </a:r>
            <a:endParaRPr lang="en-US" dirty="0"/>
          </a:p>
        </p:txBody>
      </p:sp>
    </p:spTree>
    <p:extLst>
      <p:ext uri="{BB962C8B-B14F-4D97-AF65-F5344CB8AC3E}">
        <p14:creationId xmlns:p14="http://schemas.microsoft.com/office/powerpoint/2010/main" val="398342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338278" y="360886"/>
            <a:ext cx="7145691" cy="1184151"/>
          </a:xfrm>
          <a:prstGeom prst="rect">
            <a:avLst/>
          </a:prstGeom>
        </p:spPr>
        <p:txBody>
          <a:bodyPr vert="horz" wrap="square" lIns="91425" tIns="91425" rIns="91425" bIns="91425" anchor="ctr" anchorCtr="0">
            <a:noAutofit/>
            <a:scene3d>
              <a:camera prst="orthographicFront"/>
              <a:lightRig rig="soft" dir="t"/>
            </a:scene3d>
            <a:sp3d prstMaterial="softEdge">
              <a:bevelT w="25400" h="25400"/>
            </a:sp3d>
          </a:bodyPr>
          <a:lstStyle/>
          <a:p>
            <a:r>
              <a:rPr lang="en-GB" dirty="0" smtClean="0"/>
              <a:t/>
            </a:r>
            <a:br>
              <a:rPr lang="en-GB" dirty="0" smtClean="0"/>
            </a:br>
            <a:r>
              <a:rPr lang="vi-VN" sz="2800" dirty="0"/>
              <a:t>(1) Chuyên gia (chuyên viên) </a:t>
            </a:r>
            <a:r>
              <a:rPr lang="en-US" sz="2800" dirty="0" err="1"/>
              <a:t>tâm</a:t>
            </a:r>
            <a:r>
              <a:rPr lang="en-US" sz="2800" dirty="0"/>
              <a:t> </a:t>
            </a:r>
            <a:r>
              <a:rPr lang="en-US" sz="2800" dirty="0" err="1"/>
              <a:t>lý</a:t>
            </a:r>
            <a:r>
              <a:rPr lang="en-US" sz="2800" dirty="0"/>
              <a:t> </a:t>
            </a:r>
            <a:r>
              <a:rPr lang="en-US" sz="2800" dirty="0" err="1"/>
              <a:t>học</a:t>
            </a:r>
            <a:r>
              <a:rPr lang="en-US" sz="2800" dirty="0"/>
              <a:t> </a:t>
            </a:r>
            <a:r>
              <a:rPr lang="en-US" sz="2800" dirty="0" err="1"/>
              <a:t>học</a:t>
            </a:r>
            <a:r>
              <a:rPr lang="en-US" sz="2800" dirty="0"/>
              <a:t> </a:t>
            </a:r>
            <a:r>
              <a:rPr lang="en-US" sz="2800" dirty="0" err="1"/>
              <a:t>đường</a:t>
            </a:r>
            <a:r>
              <a:rPr lang="vi-VN" sz="2800" dirty="0"/>
              <a:t> làm việc với học sinh </a:t>
            </a:r>
            <a:r>
              <a:rPr lang="en-US" sz="2800" dirty="0" err="1" smtClean="0"/>
              <a:t>để</a:t>
            </a:r>
            <a:r>
              <a:rPr lang="vi-VN" sz="2800" dirty="0" smtClean="0"/>
              <a:t>:</a:t>
            </a:r>
            <a:r>
              <a:rPr lang="en-GB" sz="2800" dirty="0"/>
              <a:t/>
            </a:r>
            <a:br>
              <a:rPr lang="en-GB" sz="2800" dirty="0"/>
            </a:br>
            <a:endParaRPr lang="en" dirty="0"/>
          </a:p>
        </p:txBody>
      </p:sp>
      <p:sp>
        <p:nvSpPr>
          <p:cNvPr id="237" name="Shape 237"/>
          <p:cNvSpPr txBox="1">
            <a:spLocks noGrp="1"/>
          </p:cNvSpPr>
          <p:nvPr>
            <p:ph type="body" idx="1"/>
          </p:nvPr>
        </p:nvSpPr>
        <p:spPr>
          <a:xfrm>
            <a:off x="1838554" y="1714488"/>
            <a:ext cx="8115098" cy="5143512"/>
          </a:xfrm>
          <a:prstGeom prst="rect">
            <a:avLst/>
          </a:prstGeom>
        </p:spPr>
        <p:txBody>
          <a:bodyPr vert="horz" wrap="square" lIns="91425" tIns="91425" rIns="91425" bIns="91425" anchor="ctr" anchorCtr="0">
            <a:noAutofit/>
          </a:bodyPr>
          <a:lstStyle/>
          <a:p>
            <a:pPr>
              <a:buNone/>
            </a:pPr>
            <a:endParaRPr lang="en-US" sz="2400" dirty="0" smtClean="0"/>
          </a:p>
          <a:p>
            <a:pPr>
              <a:buNone/>
            </a:pPr>
            <a:endParaRPr lang="en-US" sz="2400" dirty="0" smtClean="0"/>
          </a:p>
          <a:p>
            <a:pPr algn="just">
              <a:buNone/>
            </a:pPr>
            <a:r>
              <a:rPr lang="en-US" sz="2400" dirty="0" smtClean="0"/>
              <a:t>– </a:t>
            </a:r>
            <a:r>
              <a:rPr lang="vi-VN" sz="2400" dirty="0"/>
              <a:t>Cung cấp tham </a:t>
            </a:r>
            <a:r>
              <a:rPr lang="vi-VN" sz="2400" dirty="0" smtClean="0"/>
              <a:t>v</a:t>
            </a:r>
            <a:r>
              <a:rPr lang="en-US" sz="2400" dirty="0" err="1" smtClean="0"/>
              <a:t>ấn</a:t>
            </a:r>
            <a:r>
              <a:rPr lang="vi-VN" sz="2400" dirty="0" smtClean="0"/>
              <a:t>, </a:t>
            </a:r>
            <a:r>
              <a:rPr lang="vi-VN" sz="2400" dirty="0"/>
              <a:t>hướng dẫn và cố vấn cho những em đang phải đương đầu với các khó khăn về xã hội, cảm xúc và hành vi.</a:t>
            </a:r>
            <a:endParaRPr lang="en-GB" sz="2400" dirty="0"/>
          </a:p>
          <a:p>
            <a:pPr algn="just">
              <a:buNone/>
            </a:pPr>
            <a:r>
              <a:rPr lang="en-US" sz="2400" dirty="0"/>
              <a:t>– </a:t>
            </a:r>
            <a:r>
              <a:rPr lang="vi-VN" sz="2400" dirty="0"/>
              <a:t>Tăng thành tích bằng cách đánh giá những rào cản trong học tập và xác định những chiến lược dạy học/hướng dẫn tốt nhất để cải thiện việc học.</a:t>
            </a:r>
            <a:endParaRPr lang="en-GB" sz="2400" dirty="0"/>
          </a:p>
          <a:p>
            <a:pPr algn="just">
              <a:buNone/>
            </a:pPr>
            <a:r>
              <a:rPr lang="en-US" sz="2400" dirty="0"/>
              <a:t>– </a:t>
            </a:r>
            <a:r>
              <a:rPr lang="vi-VN" sz="2400" dirty="0"/>
              <a:t>Thúc đẩy sức khỏe và khả năng phục hồi bằng cách khuyến khích các kỹ năng giao tiếp và xã hội, khả năng giải quyết vấn đề, quản lý </a:t>
            </a:r>
            <a:r>
              <a:rPr lang="en-US" sz="2400" dirty="0" err="1"/>
              <a:t>sự</a:t>
            </a:r>
            <a:r>
              <a:rPr lang="en-US" sz="2400" dirty="0"/>
              <a:t> </a:t>
            </a:r>
            <a:r>
              <a:rPr lang="vi-VN" sz="2400" dirty="0"/>
              <a:t>tức giận, tự điều chỉnh, tự quyết, và tinh thần lạc quan.</a:t>
            </a:r>
            <a:endParaRPr lang="en-GB" sz="2400" dirty="0"/>
          </a:p>
          <a:p>
            <a:pPr algn="just">
              <a:buNone/>
            </a:pPr>
            <a:r>
              <a:rPr lang="en-US" sz="2400" dirty="0"/>
              <a:t>– </a:t>
            </a:r>
            <a:r>
              <a:rPr lang="vi-VN" sz="2400" dirty="0"/>
              <a:t>Tăng hiểu biết, chấp nhận tính đa dạng về văn hóa và hoàn cảnh.</a:t>
            </a:r>
            <a:endParaRPr lang="en-GB" sz="2400" dirty="0"/>
          </a:p>
          <a:p>
            <a:pPr>
              <a:buNone/>
            </a:pPr>
            <a:r>
              <a:rPr lang="vi-VN" dirty="0"/>
              <a:t/>
            </a:r>
            <a:br>
              <a:rPr lang="vi-VN" dirty="0"/>
            </a:br>
            <a:endParaRPr lang="en" dirty="0"/>
          </a:p>
        </p:txBody>
      </p:sp>
      <p:sp>
        <p:nvSpPr>
          <p:cNvPr id="238" name="Shape 238"/>
          <p:cNvSpPr txBox="1">
            <a:spLocks noGrp="1"/>
          </p:cNvSpPr>
          <p:nvPr>
            <p:ph type="sldNum" idx="12"/>
          </p:nvPr>
        </p:nvSpPr>
        <p:spPr>
          <a:xfrm>
            <a:off x="9142000" y="6182000"/>
            <a:ext cx="1487400" cy="420800"/>
          </a:xfrm>
          <a:prstGeom prst="rect">
            <a:avLst/>
          </a:prstGeom>
        </p:spPr>
        <p:txBody>
          <a:bodyPr vert="horz" wrap="square" lIns="91425" tIns="91425" rIns="91425" bIns="91425" anchor="ctr" anchorCtr="0">
            <a:noAutofit/>
          </a:bodyPr>
          <a:lstStyle/>
          <a:p>
            <a:fld id="{00000000-1234-1234-1234-123412341234}" type="slidenum">
              <a:rPr lang="en">
                <a:solidFill>
                  <a:prstClr val="black"/>
                </a:solidFill>
              </a:rPr>
              <a:pPr/>
              <a:t>13</a:t>
            </a:fld>
            <a:endParaRPr lang="en">
              <a:solidFill>
                <a:prstClr val="black"/>
              </a:solidFill>
            </a:endParaRPr>
          </a:p>
        </p:txBody>
      </p:sp>
    </p:spTree>
    <p:extLst>
      <p:ext uri="{BB962C8B-B14F-4D97-AF65-F5344CB8AC3E}">
        <p14:creationId xmlns:p14="http://schemas.microsoft.com/office/powerpoint/2010/main" val="34788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7">
                                            <p:txEl>
                                              <p:pRg st="2" end="2"/>
                                            </p:txEl>
                                          </p:spTgt>
                                        </p:tgtEl>
                                        <p:attrNameLst>
                                          <p:attrName>style.visibility</p:attrName>
                                        </p:attrNameLst>
                                      </p:cBhvr>
                                      <p:to>
                                        <p:strVal val="visible"/>
                                      </p:to>
                                    </p:set>
                                    <p:anim calcmode="lin" valueType="num">
                                      <p:cBhvr additive="base">
                                        <p:cTn id="7" dur="500" fill="hold"/>
                                        <p:tgtEl>
                                          <p:spTgt spid="23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7">
                                            <p:txEl>
                                              <p:pRg st="3" end="3"/>
                                            </p:txEl>
                                          </p:spTgt>
                                        </p:tgtEl>
                                        <p:attrNameLst>
                                          <p:attrName>style.visibility</p:attrName>
                                        </p:attrNameLst>
                                      </p:cBhvr>
                                      <p:to>
                                        <p:strVal val="visible"/>
                                      </p:to>
                                    </p:set>
                                    <p:anim calcmode="lin" valueType="num">
                                      <p:cBhvr additive="base">
                                        <p:cTn id="13" dur="500" fill="hold"/>
                                        <p:tgtEl>
                                          <p:spTgt spid="23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7">
                                            <p:txEl>
                                              <p:pRg st="4" end="4"/>
                                            </p:txEl>
                                          </p:spTgt>
                                        </p:tgtEl>
                                        <p:attrNameLst>
                                          <p:attrName>style.visibility</p:attrName>
                                        </p:attrNameLst>
                                      </p:cBhvr>
                                      <p:to>
                                        <p:strVal val="visible"/>
                                      </p:to>
                                    </p:set>
                                    <p:anim calcmode="lin" valueType="num">
                                      <p:cBhvr additive="base">
                                        <p:cTn id="19" dur="500" fill="hold"/>
                                        <p:tgtEl>
                                          <p:spTgt spid="23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7">
                                            <p:txEl>
                                              <p:pRg st="5" end="5"/>
                                            </p:txEl>
                                          </p:spTgt>
                                        </p:tgtEl>
                                        <p:attrNameLst>
                                          <p:attrName>style.visibility</p:attrName>
                                        </p:attrNameLst>
                                      </p:cBhvr>
                                      <p:to>
                                        <p:strVal val="visible"/>
                                      </p:to>
                                    </p:set>
                                    <p:anim calcmode="lin" valueType="num">
                                      <p:cBhvr additive="base">
                                        <p:cTn id="25" dur="500" fill="hold"/>
                                        <p:tgtEl>
                                          <p:spTgt spid="23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7">
                                            <p:txEl>
                                              <p:pRg st="6" end="6"/>
                                            </p:txEl>
                                          </p:spTgt>
                                        </p:tgtEl>
                                        <p:attrNameLst>
                                          <p:attrName>style.visibility</p:attrName>
                                        </p:attrNameLst>
                                      </p:cBhvr>
                                      <p:to>
                                        <p:strVal val="visible"/>
                                      </p:to>
                                    </p:set>
                                    <p:anim calcmode="lin" valueType="num">
                                      <p:cBhvr additive="base">
                                        <p:cTn id="31" dur="500" fill="hold"/>
                                        <p:tgtEl>
                                          <p:spTgt spid="23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38274" y="523433"/>
            <a:ext cx="7615378" cy="1021600"/>
          </a:xfrm>
        </p:spPr>
        <p:txBody>
          <a:bodyPr>
            <a:normAutofit fontScale="90000"/>
          </a:bodyPr>
          <a:lstStyle/>
          <a:p>
            <a:r>
              <a:rPr lang="en-GB" dirty="0" smtClean="0"/>
              <a:t/>
            </a:r>
            <a:br>
              <a:rPr lang="en-GB" dirty="0" smtClean="0"/>
            </a:br>
            <a:r>
              <a:rPr lang="vi-VN" sz="3100" dirty="0"/>
              <a:t>(2) Chuyên gia </a:t>
            </a:r>
            <a:r>
              <a:rPr lang="en-US" sz="3100" dirty="0" err="1"/>
              <a:t>tâm</a:t>
            </a:r>
            <a:r>
              <a:rPr lang="en-US" sz="3100" dirty="0"/>
              <a:t> </a:t>
            </a:r>
            <a:r>
              <a:rPr lang="en-US" sz="3100" dirty="0" err="1"/>
              <a:t>lý</a:t>
            </a:r>
            <a:r>
              <a:rPr lang="en-US" sz="3100" dirty="0"/>
              <a:t> </a:t>
            </a:r>
            <a:r>
              <a:rPr lang="en-US" sz="3100" dirty="0" err="1"/>
              <a:t>học</a:t>
            </a:r>
            <a:r>
              <a:rPr lang="en-US" sz="3100" dirty="0"/>
              <a:t> </a:t>
            </a:r>
            <a:r>
              <a:rPr lang="en-US" sz="3100" dirty="0" err="1"/>
              <a:t>học</a:t>
            </a:r>
            <a:r>
              <a:rPr lang="en-US" sz="3100" dirty="0"/>
              <a:t> </a:t>
            </a:r>
            <a:r>
              <a:rPr lang="en-US" sz="3100" dirty="0" err="1"/>
              <a:t>đường</a:t>
            </a:r>
            <a:r>
              <a:rPr lang="vi-VN" sz="3100" dirty="0"/>
              <a:t> làm việc với học sinh và gia đình các em để:</a:t>
            </a:r>
            <a:r>
              <a:rPr lang="en-GB" dirty="0" smtClean="0"/>
              <a:t/>
            </a:r>
            <a:br>
              <a:rPr lang="en-GB" dirty="0" smtClean="0"/>
            </a:br>
            <a:endParaRPr lang="en-GB" dirty="0"/>
          </a:p>
        </p:txBody>
      </p:sp>
      <p:sp>
        <p:nvSpPr>
          <p:cNvPr id="3" name="Text Placeholder 2"/>
          <p:cNvSpPr>
            <a:spLocks noGrp="1"/>
          </p:cNvSpPr>
          <p:nvPr>
            <p:ph type="body" idx="1"/>
          </p:nvPr>
        </p:nvSpPr>
        <p:spPr>
          <a:xfrm>
            <a:off x="2452662" y="1629508"/>
            <a:ext cx="7218456" cy="5228492"/>
          </a:xfrm>
        </p:spPr>
        <p:txBody>
          <a:bodyPr>
            <a:normAutofit lnSpcReduction="10000"/>
          </a:bodyPr>
          <a:lstStyle/>
          <a:p>
            <a:endParaRPr lang="en-US" dirty="0" smtClean="0"/>
          </a:p>
          <a:p>
            <a:pPr algn="just">
              <a:buNone/>
            </a:pPr>
            <a:r>
              <a:rPr lang="en-US" sz="2400" dirty="0" smtClean="0"/>
              <a:t>– </a:t>
            </a:r>
            <a:r>
              <a:rPr lang="vi-VN" sz="2400" dirty="0"/>
              <a:t>Xác định và nhận biết những vấn đề về học tập và hành vi ảnh hưởng tới sự thành công của trường học.</a:t>
            </a:r>
            <a:endParaRPr lang="en-GB" sz="2400" dirty="0"/>
          </a:p>
          <a:p>
            <a:pPr algn="just">
              <a:buNone/>
            </a:pPr>
            <a:r>
              <a:rPr lang="en-US" sz="2400" dirty="0"/>
              <a:t>– </a:t>
            </a:r>
            <a:r>
              <a:rPr lang="vi-VN" sz="2400" dirty="0"/>
              <a:t>Lượng giá đầu vào cho các dịch vụ giáo dục đặc biệt (làm việc trong </a:t>
            </a:r>
            <a:r>
              <a:rPr lang="en-US" sz="2400" dirty="0" err="1"/>
              <a:t>một</a:t>
            </a:r>
            <a:r>
              <a:rPr lang="vi-VN" sz="2400" dirty="0"/>
              <a:t> nhóm đa ngành/đa chức năng)</a:t>
            </a:r>
            <a:r>
              <a:rPr lang="en-US" sz="2400" dirty="0"/>
              <a:t>.</a:t>
            </a:r>
            <a:endParaRPr lang="en-GB" sz="2400" dirty="0"/>
          </a:p>
          <a:p>
            <a:pPr algn="just">
              <a:buNone/>
            </a:pPr>
            <a:r>
              <a:rPr lang="en-US" sz="2400" dirty="0"/>
              <a:t>– </a:t>
            </a:r>
            <a:r>
              <a:rPr lang="vi-VN" sz="2400" dirty="0"/>
              <a:t>Hỗ trợ học sinh về sức khỏe xã hội, cảm xúc và hành vi.</a:t>
            </a:r>
            <a:endParaRPr lang="en-GB" sz="2400" dirty="0"/>
          </a:p>
          <a:p>
            <a:pPr algn="just">
              <a:buNone/>
            </a:pPr>
            <a:r>
              <a:rPr lang="en-US" sz="2400" dirty="0"/>
              <a:t>– </a:t>
            </a:r>
            <a:r>
              <a:rPr lang="vi-VN" sz="2400" dirty="0"/>
              <a:t>Dạy/đào tạo kỹ năng nuôi dạy con (làm cha mẹ), tăng cường hợp tác giữa gia đình và nhà trường.</a:t>
            </a:r>
            <a:endParaRPr lang="en-GB" sz="2400" dirty="0"/>
          </a:p>
          <a:p>
            <a:pPr algn="just">
              <a:buNone/>
            </a:pPr>
            <a:r>
              <a:rPr lang="en-US" sz="2400" dirty="0"/>
              <a:t>– </a:t>
            </a:r>
            <a:r>
              <a:rPr lang="vi-VN" sz="2400" dirty="0"/>
              <a:t>Giới thiệu/chuyển và trợ giúp phối hợp/kết nối các dịch vụ hỗ trợ trong cộng đồng</a:t>
            </a:r>
            <a:r>
              <a:rPr lang="en-US" sz="2400" dirty="0"/>
              <a:t>.</a:t>
            </a:r>
            <a:endParaRPr lang="en-GB" sz="2400" dirty="0"/>
          </a:p>
          <a:p>
            <a:pPr>
              <a:buNone/>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14</a:t>
            </a:fld>
            <a:endParaRPr lang="en">
              <a:solidFill>
                <a:prstClr val="black"/>
              </a:solidFill>
            </a:endParaRPr>
          </a:p>
        </p:txBody>
      </p:sp>
    </p:spTree>
    <p:extLst>
      <p:ext uri="{BB962C8B-B14F-4D97-AF65-F5344CB8AC3E}">
        <p14:creationId xmlns:p14="http://schemas.microsoft.com/office/powerpoint/2010/main" val="40953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2254" y="523433"/>
            <a:ext cx="7618457" cy="1021600"/>
          </a:xfrm>
        </p:spPr>
        <p:txBody>
          <a:bodyPr>
            <a:normAutofit fontScale="90000"/>
          </a:bodyPr>
          <a:lstStyle/>
          <a:p>
            <a:r>
              <a:rPr lang="en-GB" dirty="0" smtClean="0"/>
              <a:t/>
            </a:r>
            <a:br>
              <a:rPr lang="en-GB" dirty="0" smtClean="0"/>
            </a:br>
            <a:r>
              <a:rPr lang="vi-VN" sz="3600" dirty="0"/>
              <a:t>(3) Chuyên gia </a:t>
            </a:r>
            <a:r>
              <a:rPr lang="en-US" sz="3600" dirty="0" err="1"/>
              <a:t>tâm</a:t>
            </a:r>
            <a:r>
              <a:rPr lang="en-US" sz="3600" dirty="0"/>
              <a:t> </a:t>
            </a:r>
            <a:r>
              <a:rPr lang="en-US" sz="3600" dirty="0" err="1"/>
              <a:t>lý</a:t>
            </a:r>
            <a:r>
              <a:rPr lang="en-US" sz="3600" dirty="0"/>
              <a:t> </a:t>
            </a:r>
            <a:r>
              <a:rPr lang="en-US" sz="3600" dirty="0" err="1"/>
              <a:t>học</a:t>
            </a:r>
            <a:r>
              <a:rPr lang="en-US" sz="3600" dirty="0"/>
              <a:t> </a:t>
            </a:r>
            <a:r>
              <a:rPr lang="en-US" sz="3600" dirty="0" err="1"/>
              <a:t>học</a:t>
            </a:r>
            <a:r>
              <a:rPr lang="en-US" sz="3600" dirty="0"/>
              <a:t> </a:t>
            </a:r>
            <a:r>
              <a:rPr lang="en-US" sz="3600" dirty="0" err="1"/>
              <a:t>đường</a:t>
            </a:r>
            <a:r>
              <a:rPr lang="vi-VN" sz="3600" dirty="0"/>
              <a:t> làm việc với giáo viên để:</a:t>
            </a:r>
            <a:r>
              <a:rPr lang="en-GB" dirty="0" smtClean="0"/>
              <a:t/>
            </a:r>
            <a:br>
              <a:rPr lang="en-GB" dirty="0" smtClean="0"/>
            </a:br>
            <a:endParaRPr lang="en-GB" dirty="0"/>
          </a:p>
        </p:txBody>
      </p:sp>
      <p:sp>
        <p:nvSpPr>
          <p:cNvPr id="3" name="Text Placeholder 2"/>
          <p:cNvSpPr>
            <a:spLocks noGrp="1"/>
          </p:cNvSpPr>
          <p:nvPr>
            <p:ph type="body" idx="1"/>
          </p:nvPr>
        </p:nvSpPr>
        <p:spPr>
          <a:xfrm>
            <a:off x="1889763" y="1769801"/>
            <a:ext cx="6581115" cy="4745605"/>
          </a:xfrm>
        </p:spPr>
        <p:txBody>
          <a:bodyPr/>
          <a:lstStyle/>
          <a:p>
            <a:endParaRPr lang="en-US" sz="2000" dirty="0"/>
          </a:p>
          <a:p>
            <a:pPr algn="just">
              <a:buNone/>
            </a:pPr>
            <a:r>
              <a:rPr lang="en-US" sz="2400" dirty="0"/>
              <a:t>– </a:t>
            </a:r>
            <a:r>
              <a:rPr lang="vi-VN" sz="2400" dirty="0"/>
              <a:t>Xác định/</a:t>
            </a:r>
            <a:r>
              <a:rPr lang="en-US" sz="2400" dirty="0"/>
              <a:t>n</a:t>
            </a:r>
            <a:r>
              <a:rPr lang="vi-VN" sz="2400" dirty="0"/>
              <a:t>hận biết và giải quyết những rào cản trong học tập.</a:t>
            </a:r>
            <a:endParaRPr lang="en-GB" sz="2400" dirty="0"/>
          </a:p>
          <a:p>
            <a:pPr algn="just">
              <a:buNone/>
            </a:pPr>
            <a:r>
              <a:rPr lang="en-US" sz="2400" dirty="0"/>
              <a:t>– </a:t>
            </a:r>
            <a:r>
              <a:rPr lang="vi-VN" sz="2400" dirty="0"/>
              <a:t>Thiết kế và thực hiện hệ thống giám sát sự tiến bộ của học sinh.</a:t>
            </a:r>
            <a:endParaRPr lang="en-GB" sz="2400" dirty="0"/>
          </a:p>
          <a:p>
            <a:pPr algn="just">
              <a:buNone/>
            </a:pPr>
            <a:r>
              <a:rPr lang="en-US" sz="2400" dirty="0"/>
              <a:t>– </a:t>
            </a:r>
            <a:r>
              <a:rPr lang="vi-VN" sz="2400" dirty="0"/>
              <a:t>Thiết kế và thực hiện những can thiệp về học tập và hành vi.</a:t>
            </a:r>
            <a:endParaRPr lang="en-GB" sz="2400" dirty="0"/>
          </a:p>
          <a:p>
            <a:pPr algn="just">
              <a:buNone/>
            </a:pPr>
            <a:r>
              <a:rPr lang="en-US" sz="2400" dirty="0"/>
              <a:t>– </a:t>
            </a:r>
            <a:r>
              <a:rPr lang="vi-VN" sz="2400" dirty="0"/>
              <a:t>Hỗ trợ/</a:t>
            </a:r>
            <a:r>
              <a:rPr lang="en-US" sz="2400" dirty="0"/>
              <a:t>g</a:t>
            </a:r>
            <a:r>
              <a:rPr lang="vi-VN" sz="2400" dirty="0"/>
              <a:t>iúp đỡ cách dạy cá nhân có hiệu quả.</a:t>
            </a:r>
            <a:endParaRPr lang="en-GB" sz="2400" dirty="0"/>
          </a:p>
          <a:p>
            <a:pPr algn="just">
              <a:buNone/>
            </a:pPr>
            <a:r>
              <a:rPr lang="en-US" sz="2400" dirty="0"/>
              <a:t>– </a:t>
            </a:r>
            <a:r>
              <a:rPr lang="vi-VN" sz="2400" dirty="0"/>
              <a:t>Tạo ra môi trường lớp học tích cực</a:t>
            </a:r>
            <a:r>
              <a:rPr lang="en-US" sz="2400" dirty="0"/>
              <a:t>.</a:t>
            </a:r>
            <a:endParaRPr lang="en-GB" sz="2400" dirty="0"/>
          </a:p>
          <a:p>
            <a:pPr algn="just">
              <a:buNone/>
            </a:pPr>
            <a:r>
              <a:rPr lang="en-US" sz="2400" dirty="0"/>
              <a:t>– </a:t>
            </a:r>
            <a:r>
              <a:rPr lang="vi-VN" sz="2400" dirty="0"/>
              <a:t>Thúc đẩy tất cả học sinh tham gia học tập</a:t>
            </a:r>
            <a:r>
              <a:rPr lang="en-US" sz="2400" dirty="0"/>
              <a:t>.</a:t>
            </a:r>
            <a:endParaRPr lang="en-GB" sz="2400" dirty="0"/>
          </a:p>
          <a:p>
            <a:pPr algn="just">
              <a:buNone/>
            </a:pPr>
            <a:endParaRPr lang="en-GB" sz="2400"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15</a:t>
            </a:fld>
            <a:endParaRPr lang="en">
              <a:solidFill>
                <a:prstClr val="black"/>
              </a:solidFill>
            </a:endParaRPr>
          </a:p>
        </p:txBody>
      </p:sp>
    </p:spTree>
    <p:extLst>
      <p:ext uri="{BB962C8B-B14F-4D97-AF65-F5344CB8AC3E}">
        <p14:creationId xmlns:p14="http://schemas.microsoft.com/office/powerpoint/2010/main" val="410528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4860" y="523433"/>
            <a:ext cx="7611603" cy="1021600"/>
          </a:xfrm>
        </p:spPr>
        <p:txBody>
          <a:bodyPr>
            <a:normAutofit fontScale="90000"/>
          </a:bodyPr>
          <a:lstStyle/>
          <a:p>
            <a:r>
              <a:rPr lang="en-GB" dirty="0" smtClean="0"/>
              <a:t/>
            </a:r>
            <a:br>
              <a:rPr lang="en-GB" dirty="0" smtClean="0"/>
            </a:br>
            <a:r>
              <a:rPr lang="vi-VN" sz="3600" dirty="0"/>
              <a:t>(4) Chuyên gia </a:t>
            </a:r>
            <a:r>
              <a:rPr lang="en-US" sz="3600" dirty="0" err="1"/>
              <a:t>tâm</a:t>
            </a:r>
            <a:r>
              <a:rPr lang="en-US" sz="3600" dirty="0"/>
              <a:t> </a:t>
            </a:r>
            <a:r>
              <a:rPr lang="en-US" sz="3600" dirty="0" err="1"/>
              <a:t>lý</a:t>
            </a:r>
            <a:r>
              <a:rPr lang="en-US" sz="3600" dirty="0"/>
              <a:t> </a:t>
            </a:r>
            <a:r>
              <a:rPr lang="en-US" sz="3600" dirty="0" err="1"/>
              <a:t>học</a:t>
            </a:r>
            <a:r>
              <a:rPr lang="en-US" sz="3600" dirty="0"/>
              <a:t> </a:t>
            </a:r>
            <a:r>
              <a:rPr lang="en-US" sz="3600" dirty="0" err="1"/>
              <a:t>học</a:t>
            </a:r>
            <a:r>
              <a:rPr lang="en-US" sz="3600" dirty="0"/>
              <a:t> </a:t>
            </a:r>
            <a:r>
              <a:rPr lang="en-US" sz="3600" dirty="0" err="1"/>
              <a:t>đường</a:t>
            </a:r>
            <a:r>
              <a:rPr lang="vi-VN" sz="3600" dirty="0"/>
              <a:t> làm việc với các nhà quản lý để</a:t>
            </a:r>
            <a:r>
              <a:rPr lang="vi-VN" dirty="0" smtClean="0"/>
              <a:t>:</a:t>
            </a:r>
            <a:r>
              <a:rPr lang="en-GB" dirty="0" smtClean="0"/>
              <a:t/>
            </a:r>
            <a:br>
              <a:rPr lang="en-GB" dirty="0" smtClean="0"/>
            </a:br>
            <a:endParaRPr lang="en-GB" dirty="0"/>
          </a:p>
        </p:txBody>
      </p:sp>
      <p:sp>
        <p:nvSpPr>
          <p:cNvPr id="3" name="Text Placeholder 2"/>
          <p:cNvSpPr>
            <a:spLocks noGrp="1"/>
          </p:cNvSpPr>
          <p:nvPr>
            <p:ph type="body" idx="1"/>
          </p:nvPr>
        </p:nvSpPr>
        <p:spPr>
          <a:xfrm>
            <a:off x="1904390" y="1758463"/>
            <a:ext cx="8192138" cy="4864234"/>
          </a:xfrm>
        </p:spPr>
        <p:txBody>
          <a:bodyPr>
            <a:normAutofit fontScale="55000" lnSpcReduction="20000"/>
          </a:bodyPr>
          <a:lstStyle/>
          <a:p>
            <a:endParaRPr lang="en-US" sz="1800" dirty="0"/>
          </a:p>
          <a:p>
            <a:pPr algn="just">
              <a:buNone/>
            </a:pPr>
            <a:r>
              <a:rPr lang="en-US" sz="1800" dirty="0"/>
              <a:t>– </a:t>
            </a:r>
            <a:r>
              <a:rPr lang="vi-VN" sz="3800" dirty="0"/>
              <a:t>Thu thập và phân tích dữ liệu có liên quan đến sự cải tiến trường học, những kết quả của học sinh và yêu cầu về trách nhiệm giải trình.</a:t>
            </a:r>
            <a:endParaRPr lang="en-GB" sz="3800" dirty="0"/>
          </a:p>
          <a:p>
            <a:pPr algn="just">
              <a:buNone/>
            </a:pPr>
            <a:r>
              <a:rPr lang="en-US" sz="3800" dirty="0"/>
              <a:t>– </a:t>
            </a:r>
            <a:r>
              <a:rPr lang="vi-VN" sz="3800" dirty="0"/>
              <a:t>Thực hiện các chương trình mang tính phòng ngừa toàn trường giúp duy trì bầu không khí trường học tích cực có lợi cho học tập.</a:t>
            </a:r>
            <a:endParaRPr lang="en-GB" sz="3800" dirty="0"/>
          </a:p>
          <a:p>
            <a:pPr algn="just">
              <a:buNone/>
            </a:pPr>
            <a:r>
              <a:rPr lang="en-US" sz="3800" dirty="0"/>
              <a:t>– </a:t>
            </a:r>
            <a:r>
              <a:rPr lang="vi-VN" sz="3800" dirty="0"/>
              <a:t>Đẩy mạnh các chính sách và việc thực hiện chính sách trong trường học nhằm đảm bảo an toàn cho tất cả học sinh bằng cách giảm bạo lực học đường, bắt nạt và sự quấy rối.</a:t>
            </a:r>
            <a:endParaRPr lang="en-GB" sz="3800" dirty="0"/>
          </a:p>
          <a:p>
            <a:pPr algn="just">
              <a:buNone/>
            </a:pPr>
            <a:r>
              <a:rPr lang="en-US" sz="3800" dirty="0"/>
              <a:t>– </a:t>
            </a:r>
            <a:r>
              <a:rPr lang="vi-VN" sz="3800" dirty="0"/>
              <a:t>Đáp ứng với khủng hoảng bằng cách chỉ đạo, cung cấp các dịch vụ trực tiếp và phối hợp với các dịch vụ cộng đồng cần thiết</a:t>
            </a:r>
            <a:r>
              <a:rPr lang="en-US" sz="3800" dirty="0"/>
              <a:t>.</a:t>
            </a:r>
            <a:endParaRPr lang="en-GB" sz="3800" dirty="0"/>
          </a:p>
          <a:p>
            <a:pPr algn="just">
              <a:buNone/>
            </a:pPr>
            <a:r>
              <a:rPr lang="en-US" sz="3800" dirty="0"/>
              <a:t>– </a:t>
            </a:r>
            <a:r>
              <a:rPr lang="vi-VN" sz="3800" dirty="0"/>
              <a:t>Thiết kế, thực hiện và tích hợp những hỗ trợ dành cho chương trình sức khỏe tinh thần toàn diện trong nhà trường.</a:t>
            </a:r>
            <a:endParaRPr lang="en-GB" sz="3800" dirty="0"/>
          </a:p>
          <a:p>
            <a:pPr>
              <a:buNone/>
            </a:pPr>
            <a:endParaRPr lang="en-GB" sz="3800"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16</a:t>
            </a:fld>
            <a:endParaRPr lang="en">
              <a:solidFill>
                <a:prstClr val="black"/>
              </a:solidFill>
            </a:endParaRPr>
          </a:p>
        </p:txBody>
      </p:sp>
    </p:spTree>
    <p:extLst>
      <p:ext uri="{BB962C8B-B14F-4D97-AF65-F5344CB8AC3E}">
        <p14:creationId xmlns:p14="http://schemas.microsoft.com/office/powerpoint/2010/main" val="2467330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38275" y="1285860"/>
            <a:ext cx="7472501" cy="4677940"/>
          </a:xfrm>
        </p:spPr>
        <p:txBody>
          <a:bodyPr/>
          <a:lstStyle/>
          <a:p>
            <a:pPr algn="just">
              <a:buNone/>
            </a:pPr>
            <a:r>
              <a:rPr lang="vi-VN" sz="3200" dirty="0" smtClean="0"/>
              <a:t>(5) Chuyên gia </a:t>
            </a:r>
            <a:r>
              <a:rPr lang="en-US" sz="3200" dirty="0" err="1" smtClean="0"/>
              <a:t>tâm</a:t>
            </a:r>
            <a:r>
              <a:rPr lang="en-US" sz="3200" dirty="0" smtClean="0"/>
              <a:t> </a:t>
            </a:r>
            <a:r>
              <a:rPr lang="en-US" sz="3200" dirty="0" err="1" smtClean="0"/>
              <a:t>lý</a:t>
            </a:r>
            <a:r>
              <a:rPr lang="en-US" sz="3200" dirty="0" smtClean="0"/>
              <a:t> </a:t>
            </a:r>
            <a:r>
              <a:rPr lang="en-US" sz="3200" dirty="0" err="1" smtClean="0"/>
              <a:t>học</a:t>
            </a:r>
            <a:r>
              <a:rPr lang="en-US" sz="3200" dirty="0" smtClean="0"/>
              <a:t> </a:t>
            </a:r>
            <a:r>
              <a:rPr lang="en-US" sz="3200" dirty="0" err="1" smtClean="0"/>
              <a:t>học</a:t>
            </a:r>
            <a:r>
              <a:rPr lang="en-US" sz="3200" dirty="0" smtClean="0"/>
              <a:t> </a:t>
            </a:r>
            <a:r>
              <a:rPr lang="en-US" sz="3200" dirty="0" err="1" smtClean="0"/>
              <a:t>đường</a:t>
            </a:r>
            <a:r>
              <a:rPr lang="vi-VN" sz="3200" dirty="0" smtClean="0"/>
              <a:t> làm việc với các nhà cung cấp dịch vụ trong cộng đồng để phối hợp cung cấp các dịch vụ cho học sinh và gia đình trong và ngoài trường học</a:t>
            </a:r>
            <a:endParaRPr lang="en-GB" sz="3200" dirty="0" smtClean="0"/>
          </a:p>
          <a:p>
            <a:pPr>
              <a:buNone/>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17</a:t>
            </a:fld>
            <a:endParaRPr lang="en">
              <a:solidFill>
                <a:prstClr val="black"/>
              </a:solidFill>
            </a:endParaRPr>
          </a:p>
        </p:txBody>
      </p:sp>
    </p:spTree>
    <p:extLst>
      <p:ext uri="{BB962C8B-B14F-4D97-AF65-F5344CB8AC3E}">
        <p14:creationId xmlns:p14="http://schemas.microsoft.com/office/powerpoint/2010/main" val="344418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0219" y="175491"/>
            <a:ext cx="7548418" cy="1320800"/>
          </a:xfrm>
        </p:spPr>
        <p:txBody>
          <a:bodyPr>
            <a:normAutofit fontScale="90000"/>
          </a:bodyPr>
          <a:lstStyle/>
          <a:p>
            <a:pPr algn="ctr"/>
            <a:r>
              <a:rPr lang="en-GB" b="1" dirty="0" err="1" smtClean="0">
                <a:solidFill>
                  <a:schemeClr val="tx1"/>
                </a:solidFill>
                <a:latin typeface="Times New Roman" pitchFamily="18" charset="0"/>
                <a:cs typeface="Times New Roman" pitchFamily="18" charset="0"/>
              </a:rPr>
              <a:t>Hoạt</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động</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tư</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vấn</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học</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đường</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mô</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hình</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phòng</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ngừa</a:t>
            </a:r>
            <a:r>
              <a:rPr lang="en-GB" b="1" dirty="0" smtClean="0">
                <a:solidFill>
                  <a:schemeClr val="tx1"/>
                </a:solidFill>
                <a:latin typeface="Times New Roman" pitchFamily="18" charset="0"/>
                <a:cs typeface="Times New Roman" pitchFamily="18" charset="0"/>
              </a:rPr>
              <a:t> 3 </a:t>
            </a:r>
            <a:r>
              <a:rPr lang="en-GB" b="1" dirty="0" err="1" smtClean="0">
                <a:solidFill>
                  <a:schemeClr val="tx1"/>
                </a:solidFill>
                <a:latin typeface="Times New Roman" pitchFamily="18" charset="0"/>
                <a:cs typeface="Times New Roman" pitchFamily="18" charset="0"/>
              </a:rPr>
              <a:t>cấp</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độ</a:t>
            </a:r>
            <a:endParaRPr lang="en-GB" b="1"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649017" y="1399433"/>
          <a:ext cx="6870144" cy="5306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996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38274" y="523433"/>
            <a:ext cx="7901130" cy="1021600"/>
          </a:xfrm>
        </p:spPr>
        <p:txBody>
          <a:bodyPr>
            <a:normAutofit fontScale="90000"/>
          </a:bodyPr>
          <a:lstStyle/>
          <a:p>
            <a:pPr algn="ctr"/>
            <a:r>
              <a:rPr lang="en-GB" dirty="0" err="1" smtClean="0">
                <a:solidFill>
                  <a:schemeClr val="tx1"/>
                </a:solidFill>
              </a:rPr>
              <a:t>Công</a:t>
            </a:r>
            <a:r>
              <a:rPr lang="en-GB" dirty="0" smtClean="0">
                <a:solidFill>
                  <a:schemeClr val="tx1"/>
                </a:solidFill>
              </a:rPr>
              <a:t> </a:t>
            </a:r>
            <a:r>
              <a:rPr lang="en-GB" dirty="0" err="1" smtClean="0">
                <a:solidFill>
                  <a:schemeClr val="tx1"/>
                </a:solidFill>
              </a:rPr>
              <a:t>tác</a:t>
            </a:r>
            <a:r>
              <a:rPr lang="en-GB" dirty="0" smtClean="0">
                <a:solidFill>
                  <a:schemeClr val="tx1"/>
                </a:solidFill>
              </a:rPr>
              <a:t> </a:t>
            </a:r>
            <a:r>
              <a:rPr lang="en-GB" dirty="0" err="1" smtClean="0">
                <a:solidFill>
                  <a:schemeClr val="tx1"/>
                </a:solidFill>
              </a:rPr>
              <a:t>tư</a:t>
            </a:r>
            <a:r>
              <a:rPr lang="en-GB" dirty="0" smtClean="0">
                <a:solidFill>
                  <a:schemeClr val="tx1"/>
                </a:solidFill>
              </a:rPr>
              <a:t> </a:t>
            </a:r>
            <a:r>
              <a:rPr lang="en-GB" dirty="0" err="1" smtClean="0">
                <a:solidFill>
                  <a:schemeClr val="tx1"/>
                </a:solidFill>
              </a:rPr>
              <a:t>vấn</a:t>
            </a:r>
            <a:r>
              <a:rPr lang="en-GB" dirty="0" smtClean="0">
                <a:solidFill>
                  <a:schemeClr val="tx1"/>
                </a:solidFill>
              </a:rPr>
              <a:t> </a:t>
            </a:r>
            <a:r>
              <a:rPr lang="en-GB" dirty="0" err="1" smtClean="0">
                <a:solidFill>
                  <a:schemeClr val="tx1"/>
                </a:solidFill>
              </a:rPr>
              <a:t>học</a:t>
            </a:r>
            <a:r>
              <a:rPr lang="en-GB" dirty="0" smtClean="0">
                <a:solidFill>
                  <a:schemeClr val="tx1"/>
                </a:solidFill>
              </a:rPr>
              <a:t> </a:t>
            </a:r>
            <a:r>
              <a:rPr lang="en-GB" dirty="0" err="1" smtClean="0">
                <a:solidFill>
                  <a:schemeClr val="tx1"/>
                </a:solidFill>
              </a:rPr>
              <a:t>đường</a:t>
            </a:r>
            <a:r>
              <a:rPr lang="en-GB" dirty="0" smtClean="0">
                <a:solidFill>
                  <a:schemeClr val="tx1"/>
                </a:solidFill>
              </a:rPr>
              <a:t>: 7 </a:t>
            </a:r>
            <a:r>
              <a:rPr lang="en-GB" dirty="0" err="1" smtClean="0">
                <a:solidFill>
                  <a:schemeClr val="tx1"/>
                </a:solidFill>
              </a:rPr>
              <a:t>nội</a:t>
            </a:r>
            <a:r>
              <a:rPr lang="en-GB" dirty="0" smtClean="0">
                <a:solidFill>
                  <a:schemeClr val="tx1"/>
                </a:solidFill>
              </a:rPr>
              <a:t> dung </a:t>
            </a:r>
            <a:r>
              <a:rPr lang="en-GB" dirty="0" err="1" smtClean="0">
                <a:solidFill>
                  <a:schemeClr val="tx1"/>
                </a:solidFill>
              </a:rPr>
              <a:t>chính</a:t>
            </a:r>
            <a:endParaRPr lang="en-GB"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19</a:t>
            </a:fld>
            <a:endParaRPr lang="en">
              <a:solidFill>
                <a:prstClr val="black"/>
              </a:solidFill>
            </a:endParaRPr>
          </a:p>
        </p:txBody>
      </p:sp>
      <p:graphicFrame>
        <p:nvGraphicFramePr>
          <p:cNvPr id="5" name="Diagram 4"/>
          <p:cNvGraphicFramePr/>
          <p:nvPr/>
        </p:nvGraphicFramePr>
        <p:xfrm>
          <a:off x="2058013" y="1872692"/>
          <a:ext cx="7922361" cy="462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0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C87D5E97-A6B0-4C03-823A-8926C7727F01}"/>
                                            </p:graphicEl>
                                          </p:spTgt>
                                        </p:tgtEl>
                                        <p:attrNameLst>
                                          <p:attrName>style.visibility</p:attrName>
                                        </p:attrNameLst>
                                      </p:cBhvr>
                                      <p:to>
                                        <p:strVal val="visible"/>
                                      </p:to>
                                    </p:set>
                                    <p:anim calcmode="lin" valueType="num">
                                      <p:cBhvr additive="base">
                                        <p:cTn id="7" dur="500" fill="hold"/>
                                        <p:tgtEl>
                                          <p:spTgt spid="5">
                                            <p:graphicEl>
                                              <a:dgm id="{C87D5E97-A6B0-4C03-823A-8926C7727F0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C87D5E97-A6B0-4C03-823A-8926C7727F0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01E60F1-FA9E-4E5C-8C11-36515FF141A9}"/>
                                            </p:graphicEl>
                                          </p:spTgt>
                                        </p:tgtEl>
                                        <p:attrNameLst>
                                          <p:attrName>style.visibility</p:attrName>
                                        </p:attrNameLst>
                                      </p:cBhvr>
                                      <p:to>
                                        <p:strVal val="visible"/>
                                      </p:to>
                                    </p:set>
                                    <p:anim calcmode="lin" valueType="num">
                                      <p:cBhvr additive="base">
                                        <p:cTn id="13" dur="500" fill="hold"/>
                                        <p:tgtEl>
                                          <p:spTgt spid="5">
                                            <p:graphicEl>
                                              <a:dgm id="{301E60F1-FA9E-4E5C-8C11-36515FF141A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01E60F1-FA9E-4E5C-8C11-36515FF141A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BE50DA7A-4267-441E-967A-61C18A85216F}"/>
                                            </p:graphicEl>
                                          </p:spTgt>
                                        </p:tgtEl>
                                        <p:attrNameLst>
                                          <p:attrName>style.visibility</p:attrName>
                                        </p:attrNameLst>
                                      </p:cBhvr>
                                      <p:to>
                                        <p:strVal val="visible"/>
                                      </p:to>
                                    </p:set>
                                    <p:anim calcmode="lin" valueType="num">
                                      <p:cBhvr additive="base">
                                        <p:cTn id="17" dur="500" fill="hold"/>
                                        <p:tgtEl>
                                          <p:spTgt spid="5">
                                            <p:graphicEl>
                                              <a:dgm id="{BE50DA7A-4267-441E-967A-61C18A85216F}"/>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BE50DA7A-4267-441E-967A-61C18A85216F}"/>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849C2D9E-F945-40C6-B192-482C37F53BF5}"/>
                                            </p:graphicEl>
                                          </p:spTgt>
                                        </p:tgtEl>
                                        <p:attrNameLst>
                                          <p:attrName>style.visibility</p:attrName>
                                        </p:attrNameLst>
                                      </p:cBhvr>
                                      <p:to>
                                        <p:strVal val="visible"/>
                                      </p:to>
                                    </p:set>
                                    <p:anim calcmode="lin" valueType="num">
                                      <p:cBhvr additive="base">
                                        <p:cTn id="23" dur="500" fill="hold"/>
                                        <p:tgtEl>
                                          <p:spTgt spid="5">
                                            <p:graphicEl>
                                              <a:dgm id="{849C2D9E-F945-40C6-B192-482C37F53BF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849C2D9E-F945-40C6-B192-482C37F53BF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A80517D5-EE5F-4C0E-9FEB-D59FC2A02CD9}"/>
                                            </p:graphicEl>
                                          </p:spTgt>
                                        </p:tgtEl>
                                        <p:attrNameLst>
                                          <p:attrName>style.visibility</p:attrName>
                                        </p:attrNameLst>
                                      </p:cBhvr>
                                      <p:to>
                                        <p:strVal val="visible"/>
                                      </p:to>
                                    </p:set>
                                    <p:anim calcmode="lin" valueType="num">
                                      <p:cBhvr additive="base">
                                        <p:cTn id="27" dur="500" fill="hold"/>
                                        <p:tgtEl>
                                          <p:spTgt spid="5">
                                            <p:graphicEl>
                                              <a:dgm id="{A80517D5-EE5F-4C0E-9FEB-D59FC2A02CD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A80517D5-EE5F-4C0E-9FEB-D59FC2A02CD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DE8F276B-1B0A-41A8-B40C-1A4399CF2268}"/>
                                            </p:graphicEl>
                                          </p:spTgt>
                                        </p:tgtEl>
                                        <p:attrNameLst>
                                          <p:attrName>style.visibility</p:attrName>
                                        </p:attrNameLst>
                                      </p:cBhvr>
                                      <p:to>
                                        <p:strVal val="visible"/>
                                      </p:to>
                                    </p:set>
                                    <p:anim calcmode="lin" valueType="num">
                                      <p:cBhvr additive="base">
                                        <p:cTn id="33" dur="500" fill="hold"/>
                                        <p:tgtEl>
                                          <p:spTgt spid="5">
                                            <p:graphicEl>
                                              <a:dgm id="{DE8F276B-1B0A-41A8-B40C-1A4399CF226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DE8F276B-1B0A-41A8-B40C-1A4399CF226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AFE7D0D0-AC14-4FD5-8678-873A0A28D3C8}"/>
                                            </p:graphicEl>
                                          </p:spTgt>
                                        </p:tgtEl>
                                        <p:attrNameLst>
                                          <p:attrName>style.visibility</p:attrName>
                                        </p:attrNameLst>
                                      </p:cBhvr>
                                      <p:to>
                                        <p:strVal val="visible"/>
                                      </p:to>
                                    </p:set>
                                    <p:anim calcmode="lin" valueType="num">
                                      <p:cBhvr additive="base">
                                        <p:cTn id="37" dur="500" fill="hold"/>
                                        <p:tgtEl>
                                          <p:spTgt spid="5">
                                            <p:graphicEl>
                                              <a:dgm id="{AFE7D0D0-AC14-4FD5-8678-873A0A28D3C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AFE7D0D0-AC14-4FD5-8678-873A0A28D3C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DDF1D0BA-AA30-4B89-A281-0AFE49EFD8FE}"/>
                                            </p:graphicEl>
                                          </p:spTgt>
                                        </p:tgtEl>
                                        <p:attrNameLst>
                                          <p:attrName>style.visibility</p:attrName>
                                        </p:attrNameLst>
                                      </p:cBhvr>
                                      <p:to>
                                        <p:strVal val="visible"/>
                                      </p:to>
                                    </p:set>
                                    <p:anim calcmode="lin" valueType="num">
                                      <p:cBhvr additive="base">
                                        <p:cTn id="43" dur="500" fill="hold"/>
                                        <p:tgtEl>
                                          <p:spTgt spid="5">
                                            <p:graphicEl>
                                              <a:dgm id="{DDF1D0BA-AA30-4B89-A281-0AFE49EFD8F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DDF1D0BA-AA30-4B89-A281-0AFE49EFD8F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308DDE59-D614-42B6-9527-6A26CF707B5C}"/>
                                            </p:graphicEl>
                                          </p:spTgt>
                                        </p:tgtEl>
                                        <p:attrNameLst>
                                          <p:attrName>style.visibility</p:attrName>
                                        </p:attrNameLst>
                                      </p:cBhvr>
                                      <p:to>
                                        <p:strVal val="visible"/>
                                      </p:to>
                                    </p:set>
                                    <p:anim calcmode="lin" valueType="num">
                                      <p:cBhvr additive="base">
                                        <p:cTn id="47" dur="500" fill="hold"/>
                                        <p:tgtEl>
                                          <p:spTgt spid="5">
                                            <p:graphicEl>
                                              <a:dgm id="{308DDE59-D614-42B6-9527-6A26CF707B5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308DDE59-D614-42B6-9527-6A26CF707B5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9A9A5C3C-B633-4DED-8970-23F35C50FEB5}"/>
                                            </p:graphicEl>
                                          </p:spTgt>
                                        </p:tgtEl>
                                        <p:attrNameLst>
                                          <p:attrName>style.visibility</p:attrName>
                                        </p:attrNameLst>
                                      </p:cBhvr>
                                      <p:to>
                                        <p:strVal val="visible"/>
                                      </p:to>
                                    </p:set>
                                    <p:anim calcmode="lin" valueType="num">
                                      <p:cBhvr additive="base">
                                        <p:cTn id="53" dur="500" fill="hold"/>
                                        <p:tgtEl>
                                          <p:spTgt spid="5">
                                            <p:graphicEl>
                                              <a:dgm id="{9A9A5C3C-B633-4DED-8970-23F35C50FEB5}"/>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9A9A5C3C-B633-4DED-8970-23F35C50FEB5}"/>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FB42F210-1C1F-4337-967B-E43D1488F83F}"/>
                                            </p:graphicEl>
                                          </p:spTgt>
                                        </p:tgtEl>
                                        <p:attrNameLst>
                                          <p:attrName>style.visibility</p:attrName>
                                        </p:attrNameLst>
                                      </p:cBhvr>
                                      <p:to>
                                        <p:strVal val="visible"/>
                                      </p:to>
                                    </p:set>
                                    <p:anim calcmode="lin" valueType="num">
                                      <p:cBhvr additive="base">
                                        <p:cTn id="57" dur="500" fill="hold"/>
                                        <p:tgtEl>
                                          <p:spTgt spid="5">
                                            <p:graphicEl>
                                              <a:dgm id="{FB42F210-1C1F-4337-967B-E43D1488F83F}"/>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FB42F210-1C1F-4337-967B-E43D1488F83F}"/>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44EE6F02-773D-4247-93D2-7C71E6F4B1E4}"/>
                                            </p:graphicEl>
                                          </p:spTgt>
                                        </p:tgtEl>
                                        <p:attrNameLst>
                                          <p:attrName>style.visibility</p:attrName>
                                        </p:attrNameLst>
                                      </p:cBhvr>
                                      <p:to>
                                        <p:strVal val="visible"/>
                                      </p:to>
                                    </p:set>
                                    <p:anim calcmode="lin" valueType="num">
                                      <p:cBhvr additive="base">
                                        <p:cTn id="63" dur="500" fill="hold"/>
                                        <p:tgtEl>
                                          <p:spTgt spid="5">
                                            <p:graphicEl>
                                              <a:dgm id="{44EE6F02-773D-4247-93D2-7C71E6F4B1E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44EE6F02-773D-4247-93D2-7C71E6F4B1E4}"/>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88294EBA-A025-44BC-B5D5-92F9E67E7780}"/>
                                            </p:graphicEl>
                                          </p:spTgt>
                                        </p:tgtEl>
                                        <p:attrNameLst>
                                          <p:attrName>style.visibility</p:attrName>
                                        </p:attrNameLst>
                                      </p:cBhvr>
                                      <p:to>
                                        <p:strVal val="visible"/>
                                      </p:to>
                                    </p:set>
                                    <p:anim calcmode="lin" valueType="num">
                                      <p:cBhvr additive="base">
                                        <p:cTn id="67" dur="500" fill="hold"/>
                                        <p:tgtEl>
                                          <p:spTgt spid="5">
                                            <p:graphicEl>
                                              <a:dgm id="{88294EBA-A025-44BC-B5D5-92F9E67E778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88294EBA-A025-44BC-B5D5-92F9E67E77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9940107"/>
              </p:ext>
            </p:extLst>
          </p:nvPr>
        </p:nvGraphicFramePr>
        <p:xfrm>
          <a:off x="677862" y="1967346"/>
          <a:ext cx="10756755" cy="4074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GB" sz="4400" b="1" dirty="0" err="1" smtClean="0">
                <a:solidFill>
                  <a:schemeClr val="tx1"/>
                </a:solidFill>
                <a:latin typeface="Times New Roman" pitchFamily="18" charset="0"/>
                <a:cs typeface="Times New Roman" pitchFamily="18" charset="0"/>
              </a:rPr>
              <a:t>Mục</a:t>
            </a:r>
            <a:r>
              <a:rPr lang="en-GB" sz="4400" b="1" dirty="0" smtClean="0">
                <a:solidFill>
                  <a:schemeClr val="tx1"/>
                </a:solidFill>
                <a:latin typeface="Times New Roman" pitchFamily="18" charset="0"/>
                <a:cs typeface="Times New Roman" pitchFamily="18" charset="0"/>
              </a:rPr>
              <a:t> </a:t>
            </a:r>
            <a:r>
              <a:rPr lang="en-GB" sz="4400" b="1" dirty="0" err="1" smtClean="0">
                <a:solidFill>
                  <a:schemeClr val="tx1"/>
                </a:solidFill>
                <a:latin typeface="Times New Roman" pitchFamily="18" charset="0"/>
                <a:cs typeface="Times New Roman" pitchFamily="18" charset="0"/>
              </a:rPr>
              <a:t>tiêu</a:t>
            </a:r>
            <a:r>
              <a:rPr lang="en-GB" sz="4400" b="1" dirty="0" smtClean="0">
                <a:solidFill>
                  <a:schemeClr val="tx1"/>
                </a:solidFill>
                <a:latin typeface="Times New Roman" pitchFamily="18" charset="0"/>
                <a:cs typeface="Times New Roman" pitchFamily="18" charset="0"/>
              </a:rPr>
              <a:t> </a:t>
            </a:r>
            <a:endParaRPr lang="en-GB" sz="4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1A1A08E-D3AA-4A32-88A6-EC125FD49AC2}"/>
                                            </p:graphicEl>
                                          </p:spTgt>
                                        </p:tgtEl>
                                        <p:attrNameLst>
                                          <p:attrName>style.visibility</p:attrName>
                                        </p:attrNameLst>
                                      </p:cBhvr>
                                      <p:to>
                                        <p:strVal val="visible"/>
                                      </p:to>
                                    </p:set>
                                    <p:anim calcmode="lin" valueType="num">
                                      <p:cBhvr additive="base">
                                        <p:cTn id="7" dur="500" fill="hold"/>
                                        <p:tgtEl>
                                          <p:spTgt spid="4">
                                            <p:graphicEl>
                                              <a:dgm id="{B1A1A08E-D3AA-4A32-88A6-EC125FD49AC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1A1A08E-D3AA-4A32-88A6-EC125FD49AC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61B1303-1316-48A9-B172-74E39D92ECC5}"/>
                                            </p:graphicEl>
                                          </p:spTgt>
                                        </p:tgtEl>
                                        <p:attrNameLst>
                                          <p:attrName>style.visibility</p:attrName>
                                        </p:attrNameLst>
                                      </p:cBhvr>
                                      <p:to>
                                        <p:strVal val="visible"/>
                                      </p:to>
                                    </p:set>
                                    <p:anim calcmode="lin" valueType="num">
                                      <p:cBhvr additive="base">
                                        <p:cTn id="13" dur="500" fill="hold"/>
                                        <p:tgtEl>
                                          <p:spTgt spid="4">
                                            <p:graphicEl>
                                              <a:dgm id="{E61B1303-1316-48A9-B172-74E39D92ECC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61B1303-1316-48A9-B172-74E39D92ECC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CDCA2D3A-5EB2-482E-8408-461489F4FF77}"/>
                                            </p:graphicEl>
                                          </p:spTgt>
                                        </p:tgtEl>
                                        <p:attrNameLst>
                                          <p:attrName>style.visibility</p:attrName>
                                        </p:attrNameLst>
                                      </p:cBhvr>
                                      <p:to>
                                        <p:strVal val="visible"/>
                                      </p:to>
                                    </p:set>
                                    <p:anim calcmode="lin" valueType="num">
                                      <p:cBhvr additive="base">
                                        <p:cTn id="19" dur="500" fill="hold"/>
                                        <p:tgtEl>
                                          <p:spTgt spid="4">
                                            <p:graphicEl>
                                              <a:dgm id="{CDCA2D3A-5EB2-482E-8408-461489F4FF7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CDCA2D3A-5EB2-482E-8408-461489F4FF77}"/>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8E2E4537-C42A-4872-8522-61FCF895AEAF}"/>
                                            </p:graphicEl>
                                          </p:spTgt>
                                        </p:tgtEl>
                                        <p:attrNameLst>
                                          <p:attrName>style.visibility</p:attrName>
                                        </p:attrNameLst>
                                      </p:cBhvr>
                                      <p:to>
                                        <p:strVal val="visible"/>
                                      </p:to>
                                    </p:set>
                                    <p:anim calcmode="lin" valueType="num">
                                      <p:cBhvr additive="base">
                                        <p:cTn id="23" dur="500" fill="hold"/>
                                        <p:tgtEl>
                                          <p:spTgt spid="4">
                                            <p:graphicEl>
                                              <a:dgm id="{8E2E4537-C42A-4872-8522-61FCF895AEA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8E2E4537-C42A-4872-8522-61FCF895AEAF}"/>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3B126428-3D61-4049-9B1C-BA1B73C74239}"/>
                                            </p:graphicEl>
                                          </p:spTgt>
                                        </p:tgtEl>
                                        <p:attrNameLst>
                                          <p:attrName>style.visibility</p:attrName>
                                        </p:attrNameLst>
                                      </p:cBhvr>
                                      <p:to>
                                        <p:strVal val="visible"/>
                                      </p:to>
                                    </p:set>
                                    <p:anim calcmode="lin" valueType="num">
                                      <p:cBhvr additive="base">
                                        <p:cTn id="29" dur="500" fill="hold"/>
                                        <p:tgtEl>
                                          <p:spTgt spid="4">
                                            <p:graphicEl>
                                              <a:dgm id="{3B126428-3D61-4049-9B1C-BA1B73C74239}"/>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3B126428-3D61-4049-9B1C-BA1B73C74239}"/>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851FC0F4-63DF-488B-909D-1808709618EE}"/>
                                            </p:graphicEl>
                                          </p:spTgt>
                                        </p:tgtEl>
                                        <p:attrNameLst>
                                          <p:attrName>style.visibility</p:attrName>
                                        </p:attrNameLst>
                                      </p:cBhvr>
                                      <p:to>
                                        <p:strVal val="visible"/>
                                      </p:to>
                                    </p:set>
                                    <p:anim calcmode="lin" valueType="num">
                                      <p:cBhvr additive="base">
                                        <p:cTn id="35" dur="500" fill="hold"/>
                                        <p:tgtEl>
                                          <p:spTgt spid="4">
                                            <p:graphicEl>
                                              <a:dgm id="{851FC0F4-63DF-488B-909D-1808709618E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851FC0F4-63DF-488B-909D-1808709618EE}"/>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54C4BA95-BBF3-4C1B-A520-D33184D63827}"/>
                                            </p:graphicEl>
                                          </p:spTgt>
                                        </p:tgtEl>
                                        <p:attrNameLst>
                                          <p:attrName>style.visibility</p:attrName>
                                        </p:attrNameLst>
                                      </p:cBhvr>
                                      <p:to>
                                        <p:strVal val="visible"/>
                                      </p:to>
                                    </p:set>
                                    <p:anim calcmode="lin" valueType="num">
                                      <p:cBhvr additive="base">
                                        <p:cTn id="39" dur="500" fill="hold"/>
                                        <p:tgtEl>
                                          <p:spTgt spid="4">
                                            <p:graphicEl>
                                              <a:dgm id="{54C4BA95-BBF3-4C1B-A520-D33184D63827}"/>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54C4BA95-BBF3-4C1B-A520-D33184D63827}"/>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graphicEl>
                                              <a:dgm id="{B54F817B-14C4-4A50-A94D-15180A08A77A}"/>
                                            </p:graphicEl>
                                          </p:spTgt>
                                        </p:tgtEl>
                                        <p:attrNameLst>
                                          <p:attrName>style.visibility</p:attrName>
                                        </p:attrNameLst>
                                      </p:cBhvr>
                                      <p:to>
                                        <p:strVal val="visible"/>
                                      </p:to>
                                    </p:set>
                                    <p:anim calcmode="lin" valueType="num">
                                      <p:cBhvr additive="base">
                                        <p:cTn id="45" dur="500" fill="hold"/>
                                        <p:tgtEl>
                                          <p:spTgt spid="4">
                                            <p:graphicEl>
                                              <a:dgm id="{B54F817B-14C4-4A50-A94D-15180A08A77A}"/>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B54F817B-14C4-4A50-A94D-15180A08A77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666844" y="1454333"/>
            <a:ext cx="8358246" cy="4046369"/>
          </a:xfrm>
        </p:spPr>
        <p:txBody>
          <a:bodyPr/>
          <a:lstStyle/>
          <a:p>
            <a:r>
              <a:rPr lang="en-GB" dirty="0" smtClean="0"/>
              <a:t>2. </a:t>
            </a:r>
            <a:r>
              <a:rPr lang="en-GB" dirty="0" err="1" smtClean="0">
                <a:solidFill>
                  <a:schemeClr val="tx1"/>
                </a:solidFill>
              </a:rPr>
              <a:t>Một</a:t>
            </a:r>
            <a:r>
              <a:rPr lang="en-GB" dirty="0" smtClean="0">
                <a:solidFill>
                  <a:schemeClr val="tx1"/>
                </a:solidFill>
              </a:rPr>
              <a:t> </a:t>
            </a:r>
            <a:r>
              <a:rPr lang="en-GB" dirty="0" err="1" smtClean="0">
                <a:solidFill>
                  <a:schemeClr val="tx1"/>
                </a:solidFill>
              </a:rPr>
              <a:t>số</a:t>
            </a:r>
            <a:r>
              <a:rPr lang="en-GB" dirty="0" smtClean="0">
                <a:solidFill>
                  <a:schemeClr val="tx1"/>
                </a:solidFill>
              </a:rPr>
              <a:t> </a:t>
            </a:r>
            <a:r>
              <a:rPr lang="en-GB" dirty="0" err="1" smtClean="0">
                <a:solidFill>
                  <a:schemeClr val="tx1"/>
                </a:solidFill>
              </a:rPr>
              <a:t>khái</a:t>
            </a:r>
            <a:r>
              <a:rPr lang="en-GB" dirty="0" smtClean="0">
                <a:solidFill>
                  <a:schemeClr val="tx1"/>
                </a:solidFill>
              </a:rPr>
              <a:t> </a:t>
            </a:r>
            <a:r>
              <a:rPr lang="en-GB" dirty="0" err="1" smtClean="0">
                <a:solidFill>
                  <a:schemeClr val="tx1"/>
                </a:solidFill>
              </a:rPr>
              <a:t>niệm</a:t>
            </a:r>
            <a:r>
              <a:rPr lang="en-GB" dirty="0" smtClean="0">
                <a:solidFill>
                  <a:schemeClr val="tx1"/>
                </a:solidFill>
              </a:rPr>
              <a:t> </a:t>
            </a:r>
            <a:r>
              <a:rPr lang="en-GB" dirty="0" err="1" smtClean="0">
                <a:solidFill>
                  <a:schemeClr val="tx1"/>
                </a:solidFill>
              </a:rPr>
              <a:t>cơ</a:t>
            </a:r>
            <a:r>
              <a:rPr lang="en-GB" dirty="0" smtClean="0">
                <a:solidFill>
                  <a:schemeClr val="tx1"/>
                </a:solidFill>
              </a:rPr>
              <a:t> </a:t>
            </a:r>
            <a:r>
              <a:rPr lang="en-GB" dirty="0" err="1" smtClean="0">
                <a:solidFill>
                  <a:schemeClr val="tx1"/>
                </a:solidFill>
              </a:rPr>
              <a:t>bản</a:t>
            </a:r>
            <a:r>
              <a:rPr lang="en-GB" dirty="0" smtClean="0">
                <a:solidFill>
                  <a:schemeClr val="tx1"/>
                </a:solidFill>
              </a:rPr>
              <a:t> </a:t>
            </a:r>
            <a:r>
              <a:rPr lang="en-GB" dirty="0" err="1" smtClean="0">
                <a:solidFill>
                  <a:schemeClr val="tx1"/>
                </a:solidFill>
              </a:rPr>
              <a:t>của</a:t>
            </a:r>
            <a:r>
              <a:rPr lang="en-GB" dirty="0" smtClean="0">
                <a:solidFill>
                  <a:schemeClr val="tx1"/>
                </a:solidFill>
              </a:rPr>
              <a:t> </a:t>
            </a:r>
            <a:r>
              <a:rPr lang="en-GB" dirty="0" err="1" smtClean="0">
                <a:solidFill>
                  <a:schemeClr val="tx1"/>
                </a:solidFill>
              </a:rPr>
              <a:t>tư</a:t>
            </a:r>
            <a:r>
              <a:rPr lang="en-GB" dirty="0" smtClean="0">
                <a:solidFill>
                  <a:schemeClr val="tx1"/>
                </a:solidFill>
              </a:rPr>
              <a:t> </a:t>
            </a:r>
            <a:r>
              <a:rPr lang="en-GB" dirty="0" err="1" smtClean="0">
                <a:solidFill>
                  <a:schemeClr val="tx1"/>
                </a:solidFill>
              </a:rPr>
              <a:t>vấn</a:t>
            </a:r>
            <a:r>
              <a:rPr lang="en-GB" dirty="0" smtClean="0">
                <a:solidFill>
                  <a:schemeClr val="tx1"/>
                </a:solidFill>
              </a:rPr>
              <a:t> </a:t>
            </a:r>
            <a:r>
              <a:rPr lang="en-GB" dirty="0" err="1" smtClean="0">
                <a:solidFill>
                  <a:schemeClr val="tx1"/>
                </a:solidFill>
              </a:rPr>
              <a:t>học</a:t>
            </a:r>
            <a:r>
              <a:rPr lang="en-GB" dirty="0" smtClean="0">
                <a:solidFill>
                  <a:schemeClr val="tx1"/>
                </a:solidFill>
              </a:rPr>
              <a:t> </a:t>
            </a:r>
            <a:r>
              <a:rPr lang="en-GB" dirty="0" err="1" smtClean="0">
                <a:solidFill>
                  <a:schemeClr val="tx1"/>
                </a:solidFill>
              </a:rPr>
              <a:t>đường</a:t>
            </a:r>
            <a:endParaRPr lang="en-GB" dirty="0">
              <a:solidFill>
                <a:schemeClr val="tx1"/>
              </a:solidFill>
            </a:endParaRPr>
          </a:p>
        </p:txBody>
      </p:sp>
      <p:sp>
        <p:nvSpPr>
          <p:cNvPr id="4" name="Slide Number Placeholder 3"/>
          <p:cNvSpPr>
            <a:spLocks noGrp="1"/>
          </p:cNvSpPr>
          <p:nvPr>
            <p:ph type="sldNum" idx="4294967295"/>
          </p:nvPr>
        </p:nvSpPr>
        <p:spPr>
          <a:xfrm>
            <a:off x="9180517" y="6182786"/>
            <a:ext cx="1487487" cy="419100"/>
          </a:xfrm>
        </p:spPr>
        <p:txBody>
          <a:bodyPr/>
          <a:lstStyle/>
          <a:p>
            <a:fld id="{00000000-1234-1234-1234-123412341234}" type="slidenum">
              <a:rPr lang="en" smtClean="0">
                <a:solidFill>
                  <a:prstClr val="black"/>
                </a:solidFill>
              </a:rPr>
              <a:pPr/>
              <a:t>20</a:t>
            </a:fld>
            <a:endParaRPr lang="en">
              <a:solidFill>
                <a:prstClr val="black"/>
              </a:solidFill>
            </a:endParaRPr>
          </a:p>
        </p:txBody>
      </p:sp>
    </p:spTree>
    <p:extLst>
      <p:ext uri="{BB962C8B-B14F-4D97-AF65-F5344CB8AC3E}">
        <p14:creationId xmlns:p14="http://schemas.microsoft.com/office/powerpoint/2010/main" val="1028339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338274" y="523433"/>
            <a:ext cx="7829692" cy="1021600"/>
          </a:xfrm>
          <a:prstGeom prst="rect">
            <a:avLst/>
          </a:prstGeom>
        </p:spPr>
        <p:txBody>
          <a:bodyPr vert="horz" wrap="square" lIns="91425" tIns="91425" rIns="91425" bIns="91425" rtlCol="0" anchor="ctr" anchorCtr="0">
            <a:noAutofit/>
            <a:scene3d>
              <a:camera prst="orthographicFront"/>
              <a:lightRig rig="soft" dir="t"/>
            </a:scene3d>
            <a:sp3d prstMaterial="softEdge">
              <a:bevelT w="25400" h="25400"/>
            </a:sp3d>
          </a:bodyPr>
          <a:lstStyle/>
          <a:p>
            <a:pPr algn="ctr">
              <a:spcBef>
                <a:spcPts val="0"/>
              </a:spcBef>
            </a:pPr>
            <a:r>
              <a:rPr lang="en" dirty="0" smtClean="0">
                <a:solidFill>
                  <a:schemeClr val="bg1"/>
                </a:solidFill>
              </a:rPr>
              <a:t>PHÂN B</a:t>
            </a:r>
            <a:r>
              <a:rPr lang="en-GB" dirty="0" err="1" smtClean="0">
                <a:solidFill>
                  <a:schemeClr val="bg1"/>
                </a:solidFill>
              </a:rPr>
              <a:t>i</a:t>
            </a:r>
            <a:r>
              <a:rPr lang="en" dirty="0" smtClean="0">
                <a:solidFill>
                  <a:schemeClr val="bg1"/>
                </a:solidFill>
              </a:rPr>
              <a:t>ỆT CÁC KHÁI NIÊM CƠ BẢN</a:t>
            </a:r>
            <a:endParaRPr lang="en" dirty="0">
              <a:solidFill>
                <a:schemeClr val="bg1"/>
              </a:solidFill>
            </a:endParaRPr>
          </a:p>
        </p:txBody>
      </p:sp>
      <p:sp>
        <p:nvSpPr>
          <p:cNvPr id="321" name="Shape 321"/>
          <p:cNvSpPr txBox="1">
            <a:spLocks noGrp="1"/>
          </p:cNvSpPr>
          <p:nvPr>
            <p:ph type="sldNum" idx="12"/>
          </p:nvPr>
        </p:nvSpPr>
        <p:spPr>
          <a:xfrm>
            <a:off x="9142000" y="6182000"/>
            <a:ext cx="1487400" cy="420800"/>
          </a:xfrm>
          <a:prstGeom prst="rect">
            <a:avLst/>
          </a:prstGeom>
        </p:spPr>
        <p:txBody>
          <a:bodyPr vert="horz" wrap="square" lIns="91425" tIns="91425" rIns="91425" bIns="91425" anchor="ctr" anchorCtr="0">
            <a:noAutofit/>
          </a:bodyPr>
          <a:lstStyle/>
          <a:p>
            <a:fld id="{00000000-1234-1234-1234-123412341234}" type="slidenum">
              <a:rPr lang="en">
                <a:solidFill>
                  <a:prstClr val="white"/>
                </a:solidFill>
              </a:rPr>
              <a:pPr/>
              <a:t>21</a:t>
            </a:fld>
            <a:endParaRPr lang="en">
              <a:solidFill>
                <a:prstClr val="white"/>
              </a:solidFill>
            </a:endParaRPr>
          </a:p>
        </p:txBody>
      </p:sp>
      <p:sp>
        <p:nvSpPr>
          <p:cNvPr id="322" name="Shape 322"/>
          <p:cNvSpPr/>
          <p:nvPr/>
        </p:nvSpPr>
        <p:spPr>
          <a:xfrm>
            <a:off x="4940300" y="2517933"/>
            <a:ext cx="2386800" cy="3182400"/>
          </a:xfrm>
          <a:prstGeom prst="diamond">
            <a:avLst/>
          </a:prstGeom>
          <a:solidFill>
            <a:srgbClr val="C7D3E6"/>
          </a:solidFill>
          <a:ln w="38100" cap="flat" cmpd="sng">
            <a:solidFill>
              <a:srgbClr val="92A8C8"/>
            </a:solidFill>
            <a:prstDash val="solid"/>
            <a:miter lim="8000"/>
            <a:headEnd type="none" w="med" len="med"/>
            <a:tailEnd type="none" w="med" len="med"/>
          </a:ln>
        </p:spPr>
        <p:txBody>
          <a:bodyPr wrap="square" lIns="91425" tIns="91425" rIns="91425" bIns="91425" anchor="ctr" anchorCtr="0">
            <a:noAutofit/>
          </a:bodyPr>
          <a:lstStyle/>
          <a:p>
            <a:pPr algn="ctr" defTabSz="914400"/>
            <a:r>
              <a:rPr lang="en" sz="3200" b="1" dirty="0">
                <a:solidFill>
                  <a:srgbClr val="263248"/>
                </a:solidFill>
                <a:latin typeface="Roboto Condensed"/>
                <a:ea typeface="Roboto Condensed"/>
                <a:cs typeface="Roboto Condensed"/>
                <a:sym typeface="Roboto Condensed"/>
              </a:rPr>
              <a:t>Tư vấn</a:t>
            </a:r>
          </a:p>
        </p:txBody>
      </p:sp>
      <p:sp>
        <p:nvSpPr>
          <p:cNvPr id="323" name="Shape 323"/>
          <p:cNvSpPr/>
          <p:nvPr/>
        </p:nvSpPr>
        <p:spPr>
          <a:xfrm>
            <a:off x="3125400" y="2517933"/>
            <a:ext cx="2386800" cy="3182400"/>
          </a:xfrm>
          <a:prstGeom prst="diamond">
            <a:avLst/>
          </a:prstGeom>
          <a:noFill/>
          <a:ln w="76200" cap="flat" cmpd="sng">
            <a:solidFill>
              <a:srgbClr val="FF9800"/>
            </a:solidFill>
            <a:prstDash val="solid"/>
            <a:miter lim="8000"/>
            <a:headEnd type="none" w="med" len="med"/>
            <a:tailEnd type="none" w="med" len="med"/>
          </a:ln>
        </p:spPr>
        <p:txBody>
          <a:bodyPr wrap="square" lIns="91425" tIns="91425" rIns="91425" bIns="91425" anchor="ctr" anchorCtr="0">
            <a:noAutofit/>
          </a:bodyPr>
          <a:lstStyle/>
          <a:p>
            <a:pPr algn="ctr" defTabSz="914400"/>
            <a:r>
              <a:rPr lang="en" sz="2400" b="1" dirty="0">
                <a:solidFill>
                  <a:srgbClr val="D26F00"/>
                </a:solidFill>
                <a:latin typeface="Roboto Condensed"/>
                <a:ea typeface="Roboto Condensed"/>
                <a:cs typeface="Roboto Condensed"/>
                <a:sym typeface="Roboto Condensed"/>
              </a:rPr>
              <a:t>Tham vấn</a:t>
            </a:r>
          </a:p>
        </p:txBody>
      </p:sp>
      <p:sp>
        <p:nvSpPr>
          <p:cNvPr id="324" name="Shape 324"/>
          <p:cNvSpPr/>
          <p:nvPr/>
        </p:nvSpPr>
        <p:spPr>
          <a:xfrm>
            <a:off x="6755200" y="2517933"/>
            <a:ext cx="2623262" cy="3182400"/>
          </a:xfrm>
          <a:prstGeom prst="diamond">
            <a:avLst/>
          </a:prstGeom>
          <a:noFill/>
          <a:ln w="76200" cap="flat" cmpd="sng">
            <a:solidFill>
              <a:srgbClr val="FF9800"/>
            </a:solidFill>
            <a:prstDash val="solid"/>
            <a:miter lim="8000"/>
            <a:headEnd type="none" w="med" len="med"/>
            <a:tailEnd type="none" w="med" len="med"/>
          </a:ln>
        </p:spPr>
        <p:txBody>
          <a:bodyPr wrap="square" lIns="91425" tIns="91425" rIns="91425" bIns="91425" anchor="ctr" anchorCtr="0">
            <a:noAutofit/>
          </a:bodyPr>
          <a:lstStyle/>
          <a:p>
            <a:pPr algn="ctr" defTabSz="914400"/>
            <a:r>
              <a:rPr lang="en" sz="2000" b="1" dirty="0">
                <a:solidFill>
                  <a:srgbClr val="D26F00"/>
                </a:solidFill>
                <a:latin typeface="Roboto Condensed"/>
                <a:ea typeface="Roboto Condensed"/>
                <a:cs typeface="Roboto Condensed"/>
                <a:sym typeface="Roboto Condensed"/>
              </a:rPr>
              <a:t>Chương trình hỗ trợ và can thiệp</a:t>
            </a:r>
          </a:p>
        </p:txBody>
      </p:sp>
      <p:grpSp>
        <p:nvGrpSpPr>
          <p:cNvPr id="2" name="Shape 325"/>
          <p:cNvGrpSpPr/>
          <p:nvPr/>
        </p:nvGrpSpPr>
        <p:grpSpPr>
          <a:xfrm>
            <a:off x="1787105" y="773478"/>
            <a:ext cx="407743" cy="521513"/>
            <a:chOff x="5233525" y="4954450"/>
            <a:chExt cx="538275" cy="516350"/>
          </a:xfrm>
        </p:grpSpPr>
        <p:sp>
          <p:nvSpPr>
            <p:cNvPr id="326" name="Shape 32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27" name="Shape 32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28" name="Shape 32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29" name="Shape 32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0" name="Shape 33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1" name="Shape 33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2" name="Shape 33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3" name="Shape 33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4" name="Shape 33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5" name="Shape 33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336" name="Shape 33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grpSp>
    </p:spTree>
    <p:extLst>
      <p:ext uri="{BB962C8B-B14F-4D97-AF65-F5344CB8AC3E}">
        <p14:creationId xmlns:p14="http://schemas.microsoft.com/office/powerpoint/2010/main" val="4048776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1825" y="360608"/>
            <a:ext cx="9996483" cy="5149237"/>
          </a:xfrm>
        </p:spPr>
        <p:txBody>
          <a:bodyPr>
            <a:normAutofit fontScale="90000"/>
          </a:bodyPr>
          <a:lstStyle/>
          <a:p>
            <a:pPr marL="365760" lvl="0" indent="-256032">
              <a:buClr>
                <a:srgbClr val="2DA2BF"/>
              </a:buClr>
              <a:buSzPts val="2400"/>
            </a:pPr>
            <a:r>
              <a:rPr lang="en-GB" sz="2800" dirty="0" smtClean="0">
                <a:solidFill>
                  <a:schemeClr val="tx1"/>
                </a:solidFill>
                <a:latin typeface="Times New Roman" panose="02020603050405020304" pitchFamily="18" charset="0"/>
                <a:cs typeface="Times New Roman" panose="02020603050405020304" pitchFamily="18" charset="0"/>
              </a:rPr>
              <a:t/>
            </a:r>
            <a:br>
              <a:rPr lang="en-GB" sz="2800" dirty="0" smtClean="0">
                <a:solidFill>
                  <a:schemeClr val="tx1"/>
                </a:solidFill>
                <a:latin typeface="Times New Roman" panose="02020603050405020304" pitchFamily="18" charset="0"/>
                <a:cs typeface="Times New Roman" panose="02020603050405020304" pitchFamily="18" charset="0"/>
              </a:rPr>
            </a:br>
            <a:r>
              <a:rPr lang="en-GB" sz="2800" dirty="0">
                <a:solidFill>
                  <a:schemeClr val="tx1"/>
                </a:solidFill>
                <a:latin typeface="Times New Roman" panose="02020603050405020304" pitchFamily="18" charset="0"/>
                <a:cs typeface="Times New Roman" panose="02020603050405020304" pitchFamily="18" charset="0"/>
              </a:rPr>
              <a:t/>
            </a:r>
            <a:br>
              <a:rPr lang="en-GB" sz="2800" dirty="0">
                <a:solidFill>
                  <a:schemeClr val="tx1"/>
                </a:solidFill>
                <a:latin typeface="Times New Roman" panose="02020603050405020304" pitchFamily="18" charset="0"/>
                <a:cs typeface="Times New Roman" panose="02020603050405020304" pitchFamily="18" charset="0"/>
              </a:rPr>
            </a:br>
            <a:r>
              <a:rPr lang="en-GB" sz="2700" i="1" u="sng" dirty="0" err="1" smtClean="0">
                <a:solidFill>
                  <a:schemeClr val="tx1"/>
                </a:solidFill>
                <a:latin typeface="+mn-lt"/>
                <a:cs typeface="Times New Roman" panose="02020603050405020304" pitchFamily="18" charset="0"/>
              </a:rPr>
              <a:t>Khái</a:t>
            </a:r>
            <a:r>
              <a:rPr lang="en-GB" sz="2700" i="1" u="sng" dirty="0" smtClean="0">
                <a:solidFill>
                  <a:schemeClr val="tx1"/>
                </a:solidFill>
                <a:latin typeface="+mn-lt"/>
                <a:cs typeface="Times New Roman" panose="02020603050405020304" pitchFamily="18" charset="0"/>
              </a:rPr>
              <a:t> </a:t>
            </a:r>
            <a:r>
              <a:rPr lang="en-GB" sz="2700" i="1" u="sng" dirty="0" err="1">
                <a:solidFill>
                  <a:schemeClr val="tx1"/>
                </a:solidFill>
                <a:latin typeface="+mn-lt"/>
                <a:cs typeface="Times New Roman" panose="02020603050405020304" pitchFamily="18" charset="0"/>
              </a:rPr>
              <a:t>niệm</a:t>
            </a:r>
            <a:r>
              <a:rPr lang="en-GB" sz="2700" i="1" u="sng" dirty="0">
                <a:solidFill>
                  <a:schemeClr val="tx1"/>
                </a:solidFill>
                <a:latin typeface="+mn-lt"/>
                <a:cs typeface="Times New Roman" panose="02020603050405020304" pitchFamily="18" charset="0"/>
              </a:rPr>
              <a:t> </a:t>
            </a:r>
            <a:r>
              <a:rPr lang="en-GB" sz="2700" i="1" u="sng" dirty="0" err="1" smtClean="0">
                <a:solidFill>
                  <a:schemeClr val="tx1"/>
                </a:solidFill>
                <a:latin typeface="+mn-lt"/>
                <a:cs typeface="Times New Roman" panose="02020603050405020304" pitchFamily="18" charset="0"/>
              </a:rPr>
              <a:t>tham</a:t>
            </a:r>
            <a:r>
              <a:rPr lang="en-GB" sz="2700" i="1" u="sng" dirty="0" smtClean="0">
                <a:solidFill>
                  <a:schemeClr val="tx1"/>
                </a:solidFill>
                <a:latin typeface="+mn-lt"/>
                <a:cs typeface="Times New Roman" panose="02020603050405020304" pitchFamily="18" charset="0"/>
              </a:rPr>
              <a:t> </a:t>
            </a:r>
            <a:r>
              <a:rPr lang="en-GB" sz="2700" i="1" u="sng" dirty="0" err="1" smtClean="0">
                <a:solidFill>
                  <a:schemeClr val="tx1"/>
                </a:solidFill>
                <a:latin typeface="+mn-lt"/>
                <a:cs typeface="Times New Roman" panose="02020603050405020304" pitchFamily="18" charset="0"/>
              </a:rPr>
              <a:t>vấn</a:t>
            </a:r>
            <a:r>
              <a:rPr lang="en-GB" sz="270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sự</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tương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tác</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giữa</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nhà</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tham</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vấn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và</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học</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sinh</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trong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đó</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nhà</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tham</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vấn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sử</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dụng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các</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kỹ</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năng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chuyên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môn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trợ</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giúp</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học</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sinh</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đối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mặt</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đánh</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giá</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đúng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vấn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đề</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đồng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thời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khơi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gợi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tiềm</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năng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để</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họ</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có</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thể</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tự</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giải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quyết</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vấn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đề</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đang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gặp</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phải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và</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có</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năn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lực</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đối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mặt</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giải</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quyết</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những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vấn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đề</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sẽ</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nảy</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sinh</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trong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tương</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lai</a:t>
            </a:r>
            <a:r>
              <a:rPr lang="en-GB" sz="2700" b="0" dirty="0" smtClean="0">
                <a:solidFill>
                  <a:schemeClr val="tx1"/>
                </a:solidFill>
                <a:latin typeface="+mn-lt"/>
                <a:cs typeface="Times New Roman" panose="02020603050405020304" pitchFamily="18" charset="0"/>
              </a:rPr>
              <a:t>.</a:t>
            </a:r>
            <a:br>
              <a:rPr lang="en-GB" sz="2700" b="0" dirty="0" smtClean="0">
                <a:solidFill>
                  <a:schemeClr val="tx1"/>
                </a:solidFill>
                <a:latin typeface="+mn-lt"/>
                <a:cs typeface="Times New Roman" panose="02020603050405020304" pitchFamily="18" charset="0"/>
              </a:rPr>
            </a:br>
            <a:r>
              <a:rPr lang="en-GB" sz="2700" i="1" u="sng" dirty="0" err="1" smtClean="0">
                <a:solidFill>
                  <a:schemeClr val="tx1"/>
                </a:solidFill>
                <a:latin typeface="+mn-lt"/>
                <a:cs typeface="Times New Roman" panose="02020603050405020304" pitchFamily="18" charset="0"/>
              </a:rPr>
              <a:t>Khái</a:t>
            </a:r>
            <a:r>
              <a:rPr lang="en-GB" sz="2700" i="1" u="sng" dirty="0" smtClean="0">
                <a:solidFill>
                  <a:schemeClr val="tx1"/>
                </a:solidFill>
                <a:latin typeface="+mn-lt"/>
                <a:cs typeface="Times New Roman" panose="02020603050405020304" pitchFamily="18" charset="0"/>
              </a:rPr>
              <a:t> </a:t>
            </a:r>
            <a:r>
              <a:rPr lang="en-GB" sz="2700" i="1" u="sng" dirty="0" err="1" smtClean="0">
                <a:solidFill>
                  <a:schemeClr val="tx1"/>
                </a:solidFill>
                <a:latin typeface="+mn-lt"/>
                <a:cs typeface="Times New Roman" panose="02020603050405020304" pitchFamily="18" charset="0"/>
              </a:rPr>
              <a:t>niệm</a:t>
            </a:r>
            <a:r>
              <a:rPr lang="en-GB" sz="2700" i="1" u="sng" dirty="0" smtClean="0">
                <a:solidFill>
                  <a:schemeClr val="tx1"/>
                </a:solidFill>
                <a:latin typeface="+mn-lt"/>
                <a:cs typeface="Times New Roman" panose="02020603050405020304" pitchFamily="18" charset="0"/>
              </a:rPr>
              <a:t> </a:t>
            </a:r>
            <a:r>
              <a:rPr lang="en-GB" sz="2700" i="1" u="sng" dirty="0" err="1" smtClean="0">
                <a:solidFill>
                  <a:schemeClr val="tx1"/>
                </a:solidFill>
                <a:latin typeface="+mn-lt"/>
                <a:cs typeface="Times New Roman" panose="02020603050405020304" pitchFamily="18" charset="0"/>
              </a:rPr>
              <a:t>tư</a:t>
            </a:r>
            <a:r>
              <a:rPr lang="en-GB" sz="2700" i="1" u="sng" dirty="0" smtClean="0">
                <a:solidFill>
                  <a:schemeClr val="tx1"/>
                </a:solidFill>
                <a:latin typeface="+mn-lt"/>
                <a:cs typeface="Times New Roman" panose="02020603050405020304" pitchFamily="18" charset="0"/>
              </a:rPr>
              <a:t> </a:t>
            </a:r>
            <a:r>
              <a:rPr lang="en-GB" sz="2700" i="1" u="sng" dirty="0" err="1" smtClean="0">
                <a:solidFill>
                  <a:schemeClr val="tx1"/>
                </a:solidFill>
                <a:latin typeface="+mn-lt"/>
                <a:cs typeface="Times New Roman" panose="02020603050405020304" pitchFamily="18" charset="0"/>
              </a:rPr>
              <a:t>vấn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hỗ</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trợ</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tâm</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lý</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kiến</a:t>
            </a:r>
            <a:r>
              <a:rPr lang="en-GB" sz="2700" b="0" dirty="0" smtClean="0">
                <a:solidFill>
                  <a:schemeClr val="tx1"/>
                </a:solidFill>
                <a:latin typeface="+mn-lt"/>
                <a:cs typeface="Times New Roman" panose="02020603050405020304" pitchFamily="18" charset="0"/>
              </a:rPr>
              <a:t> </a:t>
            </a:r>
            <a:r>
              <a:rPr lang="en-GB" sz="2700" b="0" dirty="0" err="1" smtClean="0">
                <a:solidFill>
                  <a:schemeClr val="tx1"/>
                </a:solidFill>
                <a:latin typeface="+mn-lt"/>
                <a:cs typeface="Times New Roman" panose="02020603050405020304" pitchFamily="18" charset="0"/>
              </a:rPr>
              <a:t>thức</a:t>
            </a:r>
            <a:r>
              <a:rPr lang="en-GB" sz="2700" b="0" dirty="0" smtClean="0">
                <a:solidFill>
                  <a:schemeClr val="tx1"/>
                </a:solidFill>
                <a:latin typeface="+mn-lt"/>
                <a:cs typeface="Times New Roman" panose="02020603050405020304" pitchFamily="18" charset="0"/>
              </a:rPr>
              <a:t>. Theo </a:t>
            </a:r>
            <a:r>
              <a:rPr lang="vi-VN" sz="2700" b="0" dirty="0">
                <a:solidFill>
                  <a:prstClr val="black"/>
                </a:solidFill>
                <a:latin typeface="+mn-lt"/>
              </a:rPr>
              <a:t>Caplan </a:t>
            </a:r>
            <a:r>
              <a:rPr lang="en-GB" sz="2700" b="0" dirty="0">
                <a:solidFill>
                  <a:prstClr val="black"/>
                </a:solidFill>
                <a:latin typeface="+mn-lt"/>
              </a:rPr>
              <a:t>(1964) </a:t>
            </a:r>
            <a:r>
              <a:rPr lang="vi-VN" sz="2700" b="0" dirty="0">
                <a:solidFill>
                  <a:prstClr val="black"/>
                </a:solidFill>
                <a:latin typeface="+mn-lt"/>
              </a:rPr>
              <a:t>và Lippitt</a:t>
            </a:r>
            <a:r>
              <a:rPr lang="en-GB" sz="2700" b="0" dirty="0">
                <a:solidFill>
                  <a:prstClr val="black"/>
                </a:solidFill>
                <a:latin typeface="+mn-lt"/>
              </a:rPr>
              <a:t> (</a:t>
            </a:r>
            <a:r>
              <a:rPr lang="en-GB" sz="2700" b="0" dirty="0" smtClean="0">
                <a:solidFill>
                  <a:prstClr val="black"/>
                </a:solidFill>
                <a:latin typeface="+mn-lt"/>
              </a:rPr>
              <a:t>1986)</a:t>
            </a:r>
            <a:r>
              <a:rPr lang="en-GB" sz="2700" b="0" dirty="0" err="1" smtClean="0">
                <a:solidFill>
                  <a:prstClr val="black"/>
                </a:solidFill>
                <a:latin typeface="+mn-lt"/>
              </a:rPr>
              <a:t>quan</a:t>
            </a:r>
            <a:r>
              <a:rPr lang="en-GB" sz="2700" b="0" dirty="0" smtClean="0">
                <a:solidFill>
                  <a:prstClr val="black"/>
                </a:solidFill>
                <a:latin typeface="+mn-lt"/>
              </a:rPr>
              <a:t> </a:t>
            </a:r>
            <a:r>
              <a:rPr lang="en-GB" sz="2700" b="0" dirty="0" err="1" smtClean="0">
                <a:solidFill>
                  <a:prstClr val="black"/>
                </a:solidFill>
                <a:latin typeface="+mn-lt"/>
              </a:rPr>
              <a:t>niệm</a:t>
            </a:r>
            <a:r>
              <a:rPr lang="en-GB" sz="2700" b="0" dirty="0" smtClean="0">
                <a:solidFill>
                  <a:prstClr val="black"/>
                </a:solidFill>
                <a:latin typeface="+mn-lt"/>
              </a:rPr>
              <a:t>:</a:t>
            </a:r>
            <a:br>
              <a:rPr lang="en-GB" sz="2700" b="0" dirty="0" smtClean="0">
                <a:solidFill>
                  <a:prstClr val="black"/>
                </a:solidFill>
                <a:latin typeface="+mn-lt"/>
              </a:rPr>
            </a:br>
            <a:r>
              <a:rPr lang="en-GB" sz="2700" b="0" dirty="0" smtClean="0">
                <a:solidFill>
                  <a:prstClr val="black"/>
                </a:solidFill>
                <a:latin typeface="+mn-lt"/>
              </a:rPr>
              <a:t>	</a:t>
            </a:r>
            <a:r>
              <a:rPr lang="en-GB" sz="2700" b="0" dirty="0" smtClean="0">
                <a:solidFill>
                  <a:prstClr val="black"/>
                </a:solidFill>
                <a:effectLst/>
                <a:latin typeface="+mn-lt"/>
              </a:rPr>
              <a:t>B</a:t>
            </a:r>
            <a:r>
              <a:rPr lang="vi-VN" sz="2700" b="0" dirty="0">
                <a:solidFill>
                  <a:prstClr val="black"/>
                </a:solidFill>
                <a:effectLst/>
                <a:latin typeface="+mn-lt"/>
              </a:rPr>
              <a:t>ản chất của mối quan hệ tư vấn thể hiện ở tính 3 mặt trong sự tương tác giữa</a:t>
            </a:r>
            <a:r>
              <a:rPr lang="en-US" sz="2700" b="0" dirty="0">
                <a:solidFill>
                  <a:prstClr val="black"/>
                </a:solidFill>
                <a:effectLst/>
                <a:latin typeface="+mn-lt"/>
              </a:rPr>
              <a:t>:</a:t>
            </a:r>
            <a:r>
              <a:rPr lang="vi-VN" sz="2700" b="0" dirty="0">
                <a:solidFill>
                  <a:prstClr val="black"/>
                </a:solidFill>
                <a:effectLst/>
                <a:latin typeface="+mn-lt"/>
              </a:rPr>
              <a:t> nhà tư vấn (</a:t>
            </a:r>
            <a:r>
              <a:rPr lang="vi-VN" sz="2700" b="0" i="1" dirty="0">
                <a:solidFill>
                  <a:prstClr val="black"/>
                </a:solidFill>
                <a:effectLst/>
                <a:latin typeface="+mn-lt"/>
              </a:rPr>
              <a:t>Consultant</a:t>
            </a:r>
            <a:r>
              <a:rPr lang="vi-VN" sz="2700" b="0" dirty="0">
                <a:solidFill>
                  <a:prstClr val="black"/>
                </a:solidFill>
                <a:effectLst/>
                <a:latin typeface="+mn-lt"/>
              </a:rPr>
              <a:t>) – </a:t>
            </a:r>
            <a:r>
              <a:rPr lang="en-US" sz="2700" b="0" dirty="0">
                <a:solidFill>
                  <a:prstClr val="black"/>
                </a:solidFill>
                <a:effectLst/>
                <a:latin typeface="+mn-lt"/>
              </a:rPr>
              <a:t>k</a:t>
            </a:r>
            <a:r>
              <a:rPr lang="vi-VN" sz="2700" b="0" dirty="0">
                <a:solidFill>
                  <a:prstClr val="black"/>
                </a:solidFill>
                <a:effectLst/>
                <a:latin typeface="+mn-lt"/>
              </a:rPr>
              <a:t>hách hàng/</a:t>
            </a:r>
            <a:r>
              <a:rPr lang="en-US" sz="2700" b="0" dirty="0">
                <a:solidFill>
                  <a:prstClr val="black"/>
                </a:solidFill>
                <a:effectLst/>
                <a:latin typeface="+mn-lt"/>
              </a:rPr>
              <a:t>n</a:t>
            </a:r>
            <a:r>
              <a:rPr lang="vi-VN" sz="2700" b="0" dirty="0">
                <a:solidFill>
                  <a:prstClr val="black"/>
                </a:solidFill>
                <a:effectLst/>
                <a:latin typeface="+mn-lt"/>
              </a:rPr>
              <a:t>gười thực hành tư vấn (</a:t>
            </a:r>
            <a:r>
              <a:rPr lang="en-US" sz="2700" b="0" i="1" dirty="0">
                <a:solidFill>
                  <a:prstClr val="black"/>
                </a:solidFill>
                <a:effectLst/>
                <a:latin typeface="+mn-lt"/>
              </a:rPr>
              <a:t>C</a:t>
            </a:r>
            <a:r>
              <a:rPr lang="vi-VN" sz="2700" b="0" i="1" dirty="0">
                <a:solidFill>
                  <a:prstClr val="black"/>
                </a:solidFill>
                <a:effectLst/>
                <a:latin typeface="+mn-lt"/>
              </a:rPr>
              <a:t>onsultee</a:t>
            </a:r>
            <a:r>
              <a:rPr lang="vi-VN" sz="2700" b="0" dirty="0">
                <a:solidFill>
                  <a:prstClr val="black"/>
                </a:solidFill>
                <a:effectLst/>
                <a:latin typeface="+mn-lt"/>
              </a:rPr>
              <a:t>) – </a:t>
            </a:r>
            <a:r>
              <a:rPr lang="en-US" sz="2700" b="0" dirty="0" err="1" smtClean="0">
                <a:solidFill>
                  <a:prstClr val="black"/>
                </a:solidFill>
                <a:effectLst/>
                <a:latin typeface="+mn-lt"/>
              </a:rPr>
              <a:t>học</a:t>
            </a:r>
            <a:r>
              <a:rPr lang="en-US" sz="2700" b="0" dirty="0" smtClean="0">
                <a:solidFill>
                  <a:prstClr val="black"/>
                </a:solidFill>
                <a:effectLst/>
                <a:latin typeface="+mn-lt"/>
              </a:rPr>
              <a:t> </a:t>
            </a:r>
            <a:r>
              <a:rPr lang="en-US" sz="2700" b="0" dirty="0" err="1" smtClean="0">
                <a:solidFill>
                  <a:prstClr val="black"/>
                </a:solidFill>
                <a:effectLst/>
                <a:latin typeface="+mn-lt"/>
              </a:rPr>
              <a:t>sinh</a:t>
            </a:r>
            <a:r>
              <a:rPr lang="en-US" sz="2700" b="0" dirty="0" smtClean="0">
                <a:solidFill>
                  <a:prstClr val="black"/>
                </a:solidFill>
                <a:effectLst/>
                <a:latin typeface="+mn-lt"/>
              </a:rPr>
              <a:t> /</a:t>
            </a:r>
            <a:r>
              <a:rPr lang="vi-VN" sz="2700" b="0" dirty="0" smtClean="0">
                <a:solidFill>
                  <a:prstClr val="black"/>
                </a:solidFill>
                <a:effectLst/>
                <a:latin typeface="+mn-lt"/>
              </a:rPr>
              <a:t>thân </a:t>
            </a:r>
            <a:r>
              <a:rPr lang="vi-VN" sz="2700" b="0" dirty="0">
                <a:solidFill>
                  <a:prstClr val="black"/>
                </a:solidFill>
                <a:effectLst/>
                <a:latin typeface="+mn-lt"/>
              </a:rPr>
              <a:t>chủ (</a:t>
            </a:r>
            <a:r>
              <a:rPr lang="vi-VN" sz="2700" b="0" i="1" dirty="0">
                <a:solidFill>
                  <a:prstClr val="black"/>
                </a:solidFill>
                <a:effectLst/>
                <a:latin typeface="+mn-lt"/>
              </a:rPr>
              <a:t>Client</a:t>
            </a:r>
            <a:r>
              <a:rPr lang="vi-VN" sz="2700" b="0" dirty="0">
                <a:solidFill>
                  <a:prstClr val="black"/>
                </a:solidFill>
                <a:effectLst/>
                <a:latin typeface="+mn-lt"/>
              </a:rPr>
              <a:t>) và bản chất ngang bằng trong mối quan hệ nhà tư vấn </a:t>
            </a:r>
            <a:r>
              <a:rPr lang="vi-VN" sz="2700" b="0" dirty="0" smtClean="0">
                <a:solidFill>
                  <a:prstClr val="black"/>
                </a:solidFill>
                <a:effectLst/>
                <a:latin typeface="+mn-lt"/>
              </a:rPr>
              <a:t>–</a:t>
            </a:r>
            <a:r>
              <a:rPr lang="en-US" sz="2700" b="0" dirty="0" smtClean="0">
                <a:solidFill>
                  <a:prstClr val="black"/>
                </a:solidFill>
                <a:effectLst/>
                <a:latin typeface="+mn-lt"/>
              </a:rPr>
              <a:t> </a:t>
            </a:r>
            <a:r>
              <a:rPr lang="en-US" sz="2700" b="0" dirty="0" err="1" smtClean="0">
                <a:solidFill>
                  <a:prstClr val="black"/>
                </a:solidFill>
                <a:effectLst/>
                <a:latin typeface="+mn-lt"/>
              </a:rPr>
              <a:t>học</a:t>
            </a:r>
            <a:r>
              <a:rPr lang="en-US" sz="2700" b="0" dirty="0" smtClean="0">
                <a:solidFill>
                  <a:prstClr val="black"/>
                </a:solidFill>
                <a:effectLst/>
                <a:latin typeface="+mn-lt"/>
              </a:rPr>
              <a:t> </a:t>
            </a:r>
            <a:r>
              <a:rPr lang="en-US" sz="2700" b="0" dirty="0" err="1" smtClean="0">
                <a:solidFill>
                  <a:prstClr val="black"/>
                </a:solidFill>
                <a:effectLst/>
                <a:latin typeface="+mn-lt"/>
              </a:rPr>
              <a:t>sinh</a:t>
            </a:r>
            <a:r>
              <a:rPr lang="en-US" sz="2700" b="0" dirty="0" smtClean="0">
                <a:solidFill>
                  <a:prstClr val="black"/>
                </a:solidFill>
                <a:effectLst/>
                <a:latin typeface="+mn-lt"/>
              </a:rPr>
              <a:t>/</a:t>
            </a:r>
            <a:r>
              <a:rPr lang="vi-VN" sz="2700" b="0" dirty="0" smtClean="0">
                <a:solidFill>
                  <a:prstClr val="black"/>
                </a:solidFill>
                <a:effectLst/>
                <a:latin typeface="+mn-lt"/>
              </a:rPr>
              <a:t> </a:t>
            </a:r>
            <a:r>
              <a:rPr lang="vi-VN" sz="2700" b="0" dirty="0">
                <a:solidFill>
                  <a:prstClr val="black"/>
                </a:solidFill>
                <a:effectLst/>
                <a:latin typeface="+mn-lt"/>
              </a:rPr>
              <a:t>thân chủ.</a:t>
            </a:r>
            <a:r>
              <a:rPr lang="en-GB" sz="2700" b="0" dirty="0">
                <a:solidFill>
                  <a:prstClr val="black"/>
                </a:solidFill>
                <a:effectLst/>
                <a:latin typeface="+mn-lt"/>
              </a:rPr>
              <a:t/>
            </a:r>
            <a:br>
              <a:rPr lang="en-GB" sz="2700" b="0" dirty="0">
                <a:solidFill>
                  <a:prstClr val="black"/>
                </a:solidFill>
                <a:effectLst/>
                <a:latin typeface="+mn-lt"/>
              </a:rPr>
            </a:br>
            <a:r>
              <a:rPr lang="en-GB" sz="2700" b="0" dirty="0">
                <a:solidFill>
                  <a:prstClr val="black"/>
                </a:solidFill>
                <a:effectLst/>
                <a:latin typeface="+mn-lt"/>
              </a:rPr>
              <a:t/>
            </a:r>
            <a:br>
              <a:rPr lang="en-GB" sz="2700" b="0" dirty="0">
                <a:solidFill>
                  <a:prstClr val="black"/>
                </a:solidFill>
                <a:effectLst/>
                <a:latin typeface="+mn-lt"/>
              </a:rPr>
            </a:br>
            <a:r>
              <a:rPr lang="en-GB" sz="2800" b="0" dirty="0" smtClean="0">
                <a:solidFill>
                  <a:schemeClr val="tx1"/>
                </a:solidFill>
                <a:latin typeface="Times New Roman" panose="02020603050405020304" pitchFamily="18" charset="0"/>
                <a:cs typeface="Times New Roman" panose="02020603050405020304" pitchFamily="18" charset="0"/>
              </a:rPr>
              <a:t/>
            </a:r>
            <a:br>
              <a:rPr lang="en-GB" sz="2800" b="0" dirty="0" smtClean="0">
                <a:solidFill>
                  <a:schemeClr val="tx1"/>
                </a:solidFill>
                <a:latin typeface="Times New Roman" panose="02020603050405020304" pitchFamily="18" charset="0"/>
                <a:cs typeface="Times New Roman" panose="02020603050405020304" pitchFamily="18" charset="0"/>
              </a:rPr>
            </a:br>
            <a:endParaRPr lang="en-GB" sz="2800" b="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22</a:t>
            </a:fld>
            <a:endParaRPr lang="en">
              <a:solidFill>
                <a:prstClr val="black"/>
              </a:solidFill>
            </a:endParaRPr>
          </a:p>
        </p:txBody>
      </p:sp>
    </p:spTree>
    <p:extLst>
      <p:ext uri="{BB962C8B-B14F-4D97-AF65-F5344CB8AC3E}">
        <p14:creationId xmlns:p14="http://schemas.microsoft.com/office/powerpoint/2010/main" val="2318423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38275" y="523433"/>
            <a:ext cx="7901129" cy="1021600"/>
          </a:xfrm>
        </p:spPr>
        <p:txBody>
          <a:bodyPr>
            <a:normAutofit fontScale="90000"/>
          </a:bodyPr>
          <a:lstStyle/>
          <a:p>
            <a:pPr algn="ctr"/>
            <a:r>
              <a:rPr lang="en-GB" dirty="0" err="1" smtClean="0">
                <a:solidFill>
                  <a:schemeClr val="tx1"/>
                </a:solidFill>
              </a:rPr>
              <a:t>Trong</a:t>
            </a:r>
            <a:r>
              <a:rPr lang="en-GB" dirty="0" smtClean="0">
                <a:solidFill>
                  <a:schemeClr val="tx1"/>
                </a:solidFill>
              </a:rPr>
              <a:t> </a:t>
            </a:r>
            <a:r>
              <a:rPr lang="en-GB" dirty="0" err="1" smtClean="0">
                <a:solidFill>
                  <a:schemeClr val="tx1"/>
                </a:solidFill>
              </a:rPr>
              <a:t>trường</a:t>
            </a:r>
            <a:r>
              <a:rPr lang="en-GB" dirty="0" smtClean="0">
                <a:solidFill>
                  <a:schemeClr val="tx1"/>
                </a:solidFill>
              </a:rPr>
              <a:t> </a:t>
            </a:r>
            <a:r>
              <a:rPr lang="en-GB" dirty="0" err="1" smtClean="0">
                <a:solidFill>
                  <a:schemeClr val="tx1"/>
                </a:solidFill>
              </a:rPr>
              <a:t>học</a:t>
            </a:r>
            <a:r>
              <a:rPr lang="en-GB" dirty="0" smtClean="0">
                <a:solidFill>
                  <a:schemeClr val="tx1"/>
                </a:solidFill>
              </a:rPr>
              <a:t>: </a:t>
            </a:r>
            <a:r>
              <a:rPr lang="en-GB" dirty="0" err="1" smtClean="0">
                <a:solidFill>
                  <a:schemeClr val="tx1"/>
                </a:solidFill>
              </a:rPr>
              <a:t>Nhà</a:t>
            </a:r>
            <a:r>
              <a:rPr lang="en-GB" dirty="0" smtClean="0">
                <a:solidFill>
                  <a:schemeClr val="tx1"/>
                </a:solidFill>
              </a:rPr>
              <a:t> </a:t>
            </a:r>
            <a:r>
              <a:rPr lang="en-GB" dirty="0" err="1" smtClean="0">
                <a:solidFill>
                  <a:schemeClr val="tx1"/>
                </a:solidFill>
              </a:rPr>
              <a:t>tư</a:t>
            </a:r>
            <a:r>
              <a:rPr lang="en-GB" dirty="0" smtClean="0">
                <a:solidFill>
                  <a:schemeClr val="tx1"/>
                </a:solidFill>
              </a:rPr>
              <a:t> </a:t>
            </a:r>
            <a:r>
              <a:rPr lang="en-GB" dirty="0" err="1" smtClean="0">
                <a:solidFill>
                  <a:schemeClr val="tx1"/>
                </a:solidFill>
              </a:rPr>
              <a:t>vấn</a:t>
            </a:r>
            <a:r>
              <a:rPr lang="en-GB" dirty="0" smtClean="0">
                <a:solidFill>
                  <a:schemeClr val="tx1"/>
                </a:solidFill>
              </a:rPr>
              <a:t> </a:t>
            </a:r>
            <a:r>
              <a:rPr lang="en-GB" dirty="0" err="1" smtClean="0">
                <a:solidFill>
                  <a:schemeClr val="tx1"/>
                </a:solidFill>
              </a:rPr>
              <a:t>có</a:t>
            </a:r>
            <a:r>
              <a:rPr lang="en-GB" dirty="0" smtClean="0">
                <a:solidFill>
                  <a:schemeClr val="tx1"/>
                </a:solidFill>
              </a:rPr>
              <a:t> </a:t>
            </a:r>
            <a:r>
              <a:rPr lang="en-GB" dirty="0" err="1" smtClean="0">
                <a:solidFill>
                  <a:schemeClr val="tx1"/>
                </a:solidFill>
              </a:rPr>
              <a:t>thể</a:t>
            </a:r>
            <a:r>
              <a:rPr lang="en-GB" dirty="0" smtClean="0">
                <a:solidFill>
                  <a:schemeClr val="tx1"/>
                </a:solidFill>
              </a:rPr>
              <a:t> </a:t>
            </a:r>
            <a:r>
              <a:rPr lang="en-GB" dirty="0" err="1" smtClean="0">
                <a:solidFill>
                  <a:schemeClr val="tx1"/>
                </a:solidFill>
              </a:rPr>
              <a:t>là</a:t>
            </a:r>
            <a:r>
              <a:rPr lang="en-GB" dirty="0" smtClean="0">
                <a:solidFill>
                  <a:schemeClr val="tx1"/>
                </a:solidFill>
              </a:rPr>
              <a:t>...........</a:t>
            </a:r>
            <a:endParaRPr lang="en-GB" dirty="0">
              <a:solidFill>
                <a:schemeClr val="tx1"/>
              </a:solidFill>
            </a:endParaRPr>
          </a:p>
        </p:txBody>
      </p:sp>
      <p:sp>
        <p:nvSpPr>
          <p:cNvPr id="3" name="Text Placeholder 2"/>
          <p:cNvSpPr>
            <a:spLocks noGrp="1"/>
          </p:cNvSpPr>
          <p:nvPr>
            <p:ph type="body" idx="1"/>
          </p:nvPr>
        </p:nvSpPr>
        <p:spPr>
          <a:xfrm>
            <a:off x="2338275" y="1769800"/>
            <a:ext cx="7543939" cy="4194000"/>
          </a:xfrm>
        </p:spPr>
        <p:txBody>
          <a:bodyPr/>
          <a:lstStyle/>
          <a:p>
            <a:pPr marL="457200" indent="-457200">
              <a:buNone/>
            </a:pPr>
            <a:r>
              <a:rPr lang="en-GB" dirty="0" smtClean="0"/>
              <a:t>1. </a:t>
            </a:r>
            <a:r>
              <a:rPr lang="en-GB" dirty="0" err="1" smtClean="0"/>
              <a:t>Nhà</a:t>
            </a:r>
            <a:r>
              <a:rPr lang="en-GB" dirty="0" smtClean="0"/>
              <a:t> TLHTH hay </a:t>
            </a:r>
            <a:r>
              <a:rPr lang="en-GB" dirty="0" err="1" smtClean="0"/>
              <a:t>nhà</a:t>
            </a:r>
            <a:r>
              <a:rPr lang="en-GB" dirty="0" smtClean="0"/>
              <a:t> </a:t>
            </a:r>
            <a:r>
              <a:rPr lang="en-GB" dirty="0" err="1" smtClean="0"/>
              <a:t>tham</a:t>
            </a:r>
            <a:r>
              <a:rPr lang="en-GB" dirty="0" smtClean="0"/>
              <a:t> </a:t>
            </a:r>
            <a:r>
              <a:rPr lang="en-GB" dirty="0" err="1" smtClean="0"/>
              <a:t>vấn</a:t>
            </a:r>
            <a:r>
              <a:rPr lang="en-GB" dirty="0" smtClean="0"/>
              <a:t> </a:t>
            </a:r>
            <a:r>
              <a:rPr lang="en-GB" dirty="0" err="1" smtClean="0"/>
              <a:t>học</a:t>
            </a:r>
            <a:r>
              <a:rPr lang="en-GB" dirty="0" smtClean="0"/>
              <a:t> </a:t>
            </a:r>
            <a:r>
              <a:rPr lang="en-GB" dirty="0" err="1" smtClean="0"/>
              <a:t>đường</a:t>
            </a:r>
            <a:endParaRPr lang="en-GB" dirty="0" smtClean="0"/>
          </a:p>
          <a:p>
            <a:pPr marL="457200" indent="-457200">
              <a:buNone/>
            </a:pPr>
            <a:r>
              <a:rPr lang="en-GB" dirty="0" smtClean="0"/>
              <a:t>2. Ban </a:t>
            </a:r>
            <a:r>
              <a:rPr lang="en-GB" dirty="0" err="1" smtClean="0"/>
              <a:t>Giám</a:t>
            </a:r>
            <a:r>
              <a:rPr lang="en-GB" dirty="0" smtClean="0"/>
              <a:t> </a:t>
            </a:r>
            <a:r>
              <a:rPr lang="en-GB" dirty="0" err="1" smtClean="0"/>
              <a:t>hiệu</a:t>
            </a:r>
            <a:endParaRPr lang="en-GB" dirty="0" smtClean="0"/>
          </a:p>
          <a:p>
            <a:pPr marL="457200" indent="-457200">
              <a:buNone/>
            </a:pPr>
            <a:r>
              <a:rPr lang="en-GB" dirty="0" smtClean="0"/>
              <a:t>3. </a:t>
            </a:r>
            <a:r>
              <a:rPr lang="en-GB" dirty="0" err="1" smtClean="0"/>
              <a:t>Giáo</a:t>
            </a:r>
            <a:r>
              <a:rPr lang="en-GB" dirty="0" smtClean="0"/>
              <a:t> </a:t>
            </a:r>
            <a:r>
              <a:rPr lang="en-GB" dirty="0" err="1" smtClean="0"/>
              <a:t>viên</a:t>
            </a:r>
            <a:r>
              <a:rPr lang="en-GB" dirty="0" smtClean="0"/>
              <a:t> </a:t>
            </a:r>
            <a:r>
              <a:rPr lang="en-GB" dirty="0" err="1" smtClean="0"/>
              <a:t>chủ</a:t>
            </a:r>
            <a:r>
              <a:rPr lang="en-GB" dirty="0" smtClean="0"/>
              <a:t> </a:t>
            </a:r>
            <a:r>
              <a:rPr lang="en-GB" dirty="0" err="1" smtClean="0"/>
              <a:t>nhiệm</a:t>
            </a:r>
            <a:endParaRPr lang="en-GB" dirty="0" smtClean="0"/>
          </a:p>
          <a:p>
            <a:pPr marL="457200" indent="-457200">
              <a:buAutoNum type="arabicPeriod"/>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23</a:t>
            </a:fld>
            <a:endParaRPr lang="en">
              <a:solidFill>
                <a:prstClr val="black"/>
              </a:solidFill>
            </a:endParaRPr>
          </a:p>
        </p:txBody>
      </p:sp>
    </p:spTree>
    <p:extLst>
      <p:ext uri="{BB962C8B-B14F-4D97-AF65-F5344CB8AC3E}">
        <p14:creationId xmlns:p14="http://schemas.microsoft.com/office/powerpoint/2010/main" val="6080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09720" y="121920"/>
          <a:ext cx="8501122" cy="6736080"/>
        </p:xfrm>
        <a:graphic>
          <a:graphicData uri="http://schemas.openxmlformats.org/drawingml/2006/table">
            <a:tbl>
              <a:tblPr firstRow="1" bandRow="1">
                <a:tableStyleId>{5C22544A-7EE6-4342-B048-85BDC9FD1C3A}</a:tableStyleId>
              </a:tblPr>
              <a:tblGrid>
                <a:gridCol w="923861"/>
                <a:gridCol w="3255858"/>
                <a:gridCol w="4321403"/>
              </a:tblGrid>
              <a:tr h="423133">
                <a:tc>
                  <a:txBody>
                    <a:bodyPr/>
                    <a:lstStyle/>
                    <a:p>
                      <a:pPr algn="ctr"/>
                      <a:endParaRPr lang="en-US" sz="2400" dirty="0">
                        <a:solidFill>
                          <a:srgbClr val="C00000"/>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en-US" sz="2800" baseline="0" dirty="0" smtClean="0">
                          <a:solidFill>
                            <a:schemeClr val="tx1"/>
                          </a:solidFill>
                          <a:latin typeface="Times New Roman" pitchFamily="18" charset="0"/>
                          <a:cs typeface="Times New Roman" pitchFamily="18" charset="0"/>
                        </a:rPr>
                        <a:t>TƯ VẤN</a:t>
                      </a:r>
                      <a:endParaRPr lang="en-US" sz="2800" dirty="0">
                        <a:solidFill>
                          <a:schemeClr val="tx1"/>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en-US" sz="2800" baseline="0" dirty="0" smtClean="0">
                          <a:solidFill>
                            <a:schemeClr val="tx1"/>
                          </a:solidFill>
                          <a:latin typeface="Times New Roman" pitchFamily="18" charset="0"/>
                          <a:cs typeface="Times New Roman" pitchFamily="18" charset="0"/>
                        </a:rPr>
                        <a:t>THAM VẤN</a:t>
                      </a:r>
                      <a:endParaRPr lang="en-US" sz="2800" dirty="0">
                        <a:solidFill>
                          <a:schemeClr val="tx1"/>
                        </a:solidFill>
                        <a:latin typeface="Times New Roman" pitchFamily="18" charset="0"/>
                        <a:cs typeface="Times New Roman" pitchFamily="18" charset="0"/>
                      </a:endParaRPr>
                    </a:p>
                  </a:txBody>
                  <a:tcPr>
                    <a:solidFill>
                      <a:schemeClr val="bg1">
                        <a:lumMod val="95000"/>
                      </a:schemeClr>
                    </a:solidFill>
                  </a:tcPr>
                </a:tc>
              </a:tr>
              <a:tr h="1568080">
                <a:tc>
                  <a:txBody>
                    <a:bodyPr/>
                    <a:lstStyle/>
                    <a:p>
                      <a:pPr algn="ctr"/>
                      <a:r>
                        <a:rPr lang="en-US" sz="2400" b="1" dirty="0" err="1" smtClean="0"/>
                        <a:t>Mục</a:t>
                      </a:r>
                      <a:r>
                        <a:rPr lang="en-US" sz="2400" b="1" baseline="0" dirty="0" smtClean="0"/>
                        <a:t> </a:t>
                      </a:r>
                      <a:r>
                        <a:rPr lang="en-US" sz="2400" b="1" baseline="0" dirty="0" err="1" smtClean="0"/>
                        <a:t>tiêu</a:t>
                      </a:r>
                      <a:endParaRPr lang="en-US" sz="2400" b="1" dirty="0"/>
                    </a:p>
                  </a:txBody>
                  <a:tcPr>
                    <a:solidFill>
                      <a:schemeClr val="bg1">
                        <a:lumMod val="95000"/>
                      </a:schemeClr>
                    </a:solidFill>
                  </a:tcPr>
                </a:tc>
                <a:tc>
                  <a:txBody>
                    <a:bodyPr/>
                    <a:lstStyle/>
                    <a:p>
                      <a:r>
                        <a:rPr lang="en-US" sz="2400" kern="1200" dirty="0" err="1" smtClean="0">
                          <a:solidFill>
                            <a:schemeClr val="dk1"/>
                          </a:solidFill>
                          <a:latin typeface="+mn-lt"/>
                          <a:ea typeface="+mn-ea"/>
                          <a:cs typeface="+mn-cs"/>
                        </a:rPr>
                        <a:t>Chủ</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yếu</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hướng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tới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giải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quyết</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vấn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đề</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hiện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tại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tức</a:t>
                      </a:r>
                      <a:r>
                        <a:rPr lang="en-US" sz="2400" kern="1200" baseline="0" dirty="0" smtClean="0">
                          <a:solidFill>
                            <a:schemeClr val="dk1"/>
                          </a:solidFill>
                          <a:latin typeface="+mn-lt"/>
                          <a:ea typeface="+mn-ea"/>
                          <a:cs typeface="+mn-cs"/>
                        </a:rPr>
                        <a:t> </a:t>
                      </a:r>
                      <a:r>
                        <a:rPr lang="en-US" sz="2400" kern="1200" baseline="0" dirty="0" err="1" smtClean="0">
                          <a:solidFill>
                            <a:schemeClr val="dk1"/>
                          </a:solidFill>
                          <a:latin typeface="+mn-lt"/>
                          <a:ea typeface="+mn-ea"/>
                          <a:cs typeface="+mn-cs"/>
                        </a:rPr>
                        <a:t>thời</a:t>
                      </a:r>
                      <a:endParaRPr lang="en-US" sz="2400" b="1" dirty="0">
                        <a:solidFill>
                          <a:srgbClr val="002060"/>
                        </a:solidFill>
                      </a:endParaRPr>
                    </a:p>
                  </a:txBody>
                  <a:tcPr>
                    <a:solidFill>
                      <a:schemeClr val="bg1">
                        <a:lumMod val="95000"/>
                      </a:schemeClr>
                    </a:solidFill>
                  </a:tcPr>
                </a:tc>
                <a:tc>
                  <a:txBody>
                    <a:bodyPr/>
                    <a:lstStyle/>
                    <a:p>
                      <a:r>
                        <a:rPr lang="en-US" sz="2400" kern="1200" dirty="0" err="1" smtClean="0">
                          <a:solidFill>
                            <a:schemeClr val="dk1"/>
                          </a:solidFill>
                          <a:latin typeface="+mn-lt"/>
                          <a:ea typeface="+mn-ea"/>
                          <a:cs typeface="+mn-cs"/>
                        </a:rPr>
                        <a:t>Hướng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tới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mục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tiêu</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lâu</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dài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hơn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là</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giúp</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cá</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nhân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nâng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cao</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khả</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năng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giải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quyết</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vấn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đề</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sau</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được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tham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vấn</a:t>
                      </a:r>
                      <a:endParaRPr lang="en-US" sz="2400" b="1" dirty="0">
                        <a:solidFill>
                          <a:srgbClr val="002060"/>
                        </a:solidFill>
                      </a:endParaRPr>
                    </a:p>
                  </a:txBody>
                  <a:tcPr>
                    <a:solidFill>
                      <a:schemeClr val="bg1">
                        <a:lumMod val="95000"/>
                      </a:schemeClr>
                    </a:solidFill>
                  </a:tcPr>
                </a:tc>
              </a:tr>
              <a:tr h="1269398">
                <a:tc>
                  <a:txBody>
                    <a:bodyPr/>
                    <a:lstStyle/>
                    <a:p>
                      <a:pPr algn="ctr"/>
                      <a:r>
                        <a:rPr lang="en-US" sz="2400" b="1" dirty="0" err="1" smtClean="0"/>
                        <a:t>Tiến</a:t>
                      </a:r>
                      <a:r>
                        <a:rPr lang="en-US" sz="2400" b="1" baseline="0" dirty="0" smtClean="0"/>
                        <a:t> </a:t>
                      </a:r>
                      <a:r>
                        <a:rPr lang="en-US" sz="2400" b="1" baseline="0" dirty="0" err="1" smtClean="0"/>
                        <a:t>trình</a:t>
                      </a:r>
                      <a:endParaRPr lang="en-US" sz="2400" b="1" dirty="0"/>
                    </a:p>
                  </a:txBody>
                  <a:tcPr>
                    <a:solidFill>
                      <a:schemeClr val="bg1">
                        <a:lumMod val="95000"/>
                      </a:schemeClr>
                    </a:solidFill>
                  </a:tcPr>
                </a:tc>
                <a:tc>
                  <a:txBody>
                    <a:bodyPr/>
                    <a:lstStyle/>
                    <a:p>
                      <a:r>
                        <a:rPr lang="en-US" sz="2400" kern="1200" dirty="0" err="1" smtClean="0">
                          <a:solidFill>
                            <a:srgbClr val="FF0066"/>
                          </a:solidFill>
                          <a:latin typeface="+mn-lt"/>
                          <a:ea typeface="+mn-ea"/>
                          <a:cs typeface="+mn-cs"/>
                        </a:rPr>
                        <a:t>Thời</a:t>
                      </a:r>
                      <a:r>
                        <a:rPr lang="en-US" sz="2400" kern="1200" baseline="0" dirty="0" smtClean="0">
                          <a:solidFill>
                            <a:srgbClr val="FF0066"/>
                          </a:solidFill>
                          <a:latin typeface="+mn-lt"/>
                          <a:ea typeface="+mn-ea"/>
                          <a:cs typeface="+mn-cs"/>
                        </a:rPr>
                        <a:t> </a:t>
                      </a:r>
                      <a:r>
                        <a:rPr lang="en-US" sz="2400" kern="1200" baseline="0" dirty="0" err="1" smtClean="0">
                          <a:solidFill>
                            <a:srgbClr val="FF0066"/>
                          </a:solidFill>
                          <a:latin typeface="+mn-lt"/>
                          <a:ea typeface="+mn-ea"/>
                          <a:cs typeface="+mn-cs"/>
                        </a:rPr>
                        <a:t>gian</a:t>
                      </a:r>
                      <a:r>
                        <a:rPr lang="en-US" sz="2400" kern="1200" baseline="0" dirty="0" smtClean="0">
                          <a:solidFill>
                            <a:srgbClr val="FF0066"/>
                          </a:solidFill>
                          <a:latin typeface="+mn-lt"/>
                          <a:ea typeface="+mn-ea"/>
                          <a:cs typeface="+mn-cs"/>
                        </a:rPr>
                        <a:t> </a:t>
                      </a:r>
                      <a:r>
                        <a:rPr lang="en-US" sz="2400" kern="1200" baseline="0" dirty="0" err="1" smtClean="0">
                          <a:solidFill>
                            <a:srgbClr val="FF0066"/>
                          </a:solidFill>
                          <a:latin typeface="+mn-lt"/>
                          <a:ea typeface="+mn-ea"/>
                          <a:cs typeface="+mn-cs"/>
                        </a:rPr>
                        <a:t>ngắn</a:t>
                      </a:r>
                      <a:r>
                        <a:rPr lang="en-US" sz="2400" b="1" dirty="0" smtClean="0">
                          <a:solidFill>
                            <a:srgbClr val="FF0066"/>
                          </a:solidFill>
                          <a:latin typeface="Times New Roman" pitchFamily="18" charset="0"/>
                          <a:cs typeface="Times New Roman" pitchFamily="18" charset="0"/>
                        </a:rPr>
                        <a:t> </a:t>
                      </a:r>
                      <a:endParaRPr lang="en-US" sz="2400" b="1" dirty="0">
                        <a:solidFill>
                          <a:srgbClr val="FF0066"/>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err="1" smtClean="0">
                          <a:solidFill>
                            <a:srgbClr val="FF0066"/>
                          </a:solidFill>
                          <a:latin typeface="+mn-lt"/>
                          <a:ea typeface="+mn-ea"/>
                          <a:cs typeface="+mn-cs"/>
                        </a:rPr>
                        <a:t>Thời</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gian</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có</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thể</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kéo</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dài</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hàng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tuần</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hàng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tháng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thậm</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chí</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hàng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năm</a:t>
                      </a:r>
                      <a:r>
                        <a:rPr lang="en-US" sz="2400" kern="1200" dirty="0" smtClean="0">
                          <a:solidFill>
                            <a:srgbClr val="FF0066"/>
                          </a:solidFill>
                          <a:latin typeface="+mn-lt"/>
                          <a:ea typeface="+mn-ea"/>
                          <a:cs typeface="+mn-cs"/>
                        </a:rPr>
                        <a:t>.</a:t>
                      </a:r>
                    </a:p>
                    <a:p>
                      <a:endParaRPr lang="en-US" sz="2400" b="1" dirty="0">
                        <a:solidFill>
                          <a:srgbClr val="002060"/>
                        </a:solidFill>
                      </a:endParaRPr>
                    </a:p>
                  </a:txBody>
                  <a:tcPr>
                    <a:solidFill>
                      <a:schemeClr val="bg1">
                        <a:lumMod val="95000"/>
                      </a:schemeClr>
                    </a:solidFill>
                  </a:tcPr>
                </a:tc>
              </a:tr>
              <a:tr h="1568080">
                <a:tc>
                  <a:txBody>
                    <a:bodyPr/>
                    <a:lstStyle/>
                    <a:p>
                      <a:pPr algn="ctr"/>
                      <a:r>
                        <a:rPr lang="en-US" sz="2400" b="1" dirty="0" err="1" smtClean="0"/>
                        <a:t>Cách</a:t>
                      </a:r>
                      <a:r>
                        <a:rPr lang="en-US" sz="2400" b="1" baseline="0" dirty="0" smtClean="0"/>
                        <a:t> </a:t>
                      </a:r>
                      <a:r>
                        <a:rPr lang="en-US" sz="2400" b="1" baseline="0" dirty="0" err="1" smtClean="0"/>
                        <a:t>thức</a:t>
                      </a:r>
                      <a:endParaRPr lang="en-US" sz="2400" b="1" dirty="0"/>
                    </a:p>
                  </a:txBody>
                  <a:tcPr>
                    <a:solidFill>
                      <a:schemeClr val="bg1">
                        <a:lumMod val="95000"/>
                      </a:schemeClr>
                    </a:solidFill>
                  </a:tcPr>
                </a:tc>
                <a:tc>
                  <a:txBody>
                    <a:bodyPr/>
                    <a:lstStyle/>
                    <a:p>
                      <a:r>
                        <a:rPr lang="en-US" sz="2400" kern="1200" dirty="0" err="1" smtClean="0">
                          <a:solidFill>
                            <a:schemeClr val="dk1"/>
                          </a:solidFill>
                          <a:latin typeface="+mn-lt"/>
                          <a:ea typeface="+mn-ea"/>
                          <a:cs typeface="+mn-cs"/>
                        </a:rPr>
                        <a:t>Cung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cấp</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thông</a:t>
                      </a:r>
                      <a:r>
                        <a:rPr lang="en-US" sz="2400" kern="1200" dirty="0" smtClean="0">
                          <a:solidFill>
                            <a:schemeClr val="dk1"/>
                          </a:solidFill>
                          <a:latin typeface="+mn-lt"/>
                          <a:ea typeface="+mn-ea"/>
                          <a:cs typeface="+mn-cs"/>
                        </a:rPr>
                        <a:t> tin </a:t>
                      </a:r>
                      <a:r>
                        <a:rPr lang="en-US" sz="2400" kern="1200" dirty="0" err="1" smtClean="0">
                          <a:solidFill>
                            <a:schemeClr val="dk1"/>
                          </a:solidFill>
                          <a:latin typeface="+mn-lt"/>
                          <a:ea typeface="+mn-ea"/>
                          <a:cs typeface="+mn-cs"/>
                        </a:rPr>
                        <a:t>và</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lời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khuyên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giải</a:t>
                      </a:r>
                      <a:r>
                        <a:rPr lang="en-US" sz="2400" kern="1200" baseline="0" dirty="0" smtClean="0">
                          <a:solidFill>
                            <a:schemeClr val="dk1"/>
                          </a:solidFill>
                          <a:latin typeface="+mn-lt"/>
                          <a:ea typeface="+mn-ea"/>
                          <a:cs typeface="+mn-cs"/>
                        </a:rPr>
                        <a:t> </a:t>
                      </a:r>
                      <a:r>
                        <a:rPr lang="en-US" sz="2400" kern="1200" baseline="0" dirty="0" err="1" smtClean="0">
                          <a:solidFill>
                            <a:schemeClr val="dk1"/>
                          </a:solidFill>
                          <a:latin typeface="+mn-lt"/>
                          <a:ea typeface="+mn-ea"/>
                          <a:cs typeface="+mn-cs"/>
                        </a:rPr>
                        <a:t>pháp</a:t>
                      </a:r>
                      <a:endParaRPr lang="en-US" sz="2400" b="1" dirty="0">
                        <a:solidFill>
                          <a:srgbClr val="002060"/>
                        </a:solidFill>
                      </a:endParaRPr>
                    </a:p>
                  </a:txBody>
                  <a:tcPr>
                    <a:solidFill>
                      <a:schemeClr val="bg1">
                        <a:lumMod val="95000"/>
                      </a:schemeClr>
                    </a:solidFill>
                  </a:tcPr>
                </a:tc>
                <a:tc>
                  <a:txBody>
                    <a:bodyPr/>
                    <a:lstStyle/>
                    <a:p>
                      <a:r>
                        <a:rPr lang="en-US" sz="2400" kern="1200" dirty="0" err="1" smtClean="0">
                          <a:solidFill>
                            <a:schemeClr val="dk1"/>
                          </a:solidFill>
                          <a:latin typeface="+mn-lt"/>
                          <a:ea typeface="+mn-ea"/>
                          <a:cs typeface="+mn-cs"/>
                        </a:rPr>
                        <a:t>Tương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tác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với</a:t>
                      </a:r>
                      <a:r>
                        <a:rPr lang="en-US" sz="2400" kern="1200" baseline="0" dirty="0" smtClean="0">
                          <a:solidFill>
                            <a:schemeClr val="dk1"/>
                          </a:solidFill>
                          <a:latin typeface="+mn-lt"/>
                          <a:ea typeface="+mn-ea"/>
                          <a:cs typeface="+mn-cs"/>
                        </a:rPr>
                        <a:t> TC </a:t>
                      </a:r>
                      <a:r>
                        <a:rPr lang="en-US" sz="2400" kern="1200" baseline="0" dirty="0" err="1" smtClean="0">
                          <a:solidFill>
                            <a:schemeClr val="dk1"/>
                          </a:solidFill>
                          <a:latin typeface="+mn-lt"/>
                          <a:ea typeface="+mn-ea"/>
                          <a:cs typeface="+mn-cs"/>
                        </a:rPr>
                        <a:t>để</a:t>
                      </a:r>
                      <a:r>
                        <a:rPr lang="en-US" sz="2400" kern="1200" baseline="0" dirty="0" smtClean="0">
                          <a:solidFill>
                            <a:schemeClr val="dk1"/>
                          </a:solidFill>
                          <a:latin typeface="+mn-lt"/>
                          <a:ea typeface="+mn-ea"/>
                          <a:cs typeface="+mn-cs"/>
                        </a:rPr>
                        <a:t> TC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tự</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nhận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thức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chính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mình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và</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hoàn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cảnh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mình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để</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chủ</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động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tìm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kiếm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giải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pháp</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phù</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hợp</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và</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thực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hiện</a:t>
                      </a:r>
                      <a:endParaRPr lang="en-US" sz="2400" b="1" dirty="0">
                        <a:solidFill>
                          <a:srgbClr val="002060"/>
                        </a:solidFill>
                      </a:endParaRPr>
                    </a:p>
                  </a:txBody>
                  <a:tcPr>
                    <a:solidFill>
                      <a:schemeClr val="bg1">
                        <a:lumMod val="95000"/>
                      </a:schemeClr>
                    </a:solidFill>
                  </a:tcPr>
                </a:tc>
              </a:tr>
              <a:tr h="672034">
                <a:tc>
                  <a:txBody>
                    <a:bodyPr/>
                    <a:lstStyle/>
                    <a:p>
                      <a:pPr algn="ctr"/>
                      <a:r>
                        <a:rPr lang="en-US" sz="2400" b="1" dirty="0" smtClean="0"/>
                        <a:t>MQH</a:t>
                      </a:r>
                      <a:endParaRPr lang="en-US" sz="2400" b="1" dirty="0"/>
                    </a:p>
                  </a:txBody>
                  <a:tcPr>
                    <a:solidFill>
                      <a:schemeClr val="bg1">
                        <a:lumMod val="95000"/>
                      </a:schemeClr>
                    </a:solidFill>
                  </a:tcPr>
                </a:tc>
                <a:tc>
                  <a:txBody>
                    <a:bodyPr/>
                    <a:lstStyle/>
                    <a:p>
                      <a:r>
                        <a:rPr lang="en-US" sz="2400" kern="1200" dirty="0" err="1" smtClean="0">
                          <a:solidFill>
                            <a:srgbClr val="FF0066"/>
                          </a:solidFill>
                          <a:latin typeface="+mn-lt"/>
                          <a:ea typeface="+mn-ea"/>
                          <a:cs typeface="+mn-cs"/>
                        </a:rPr>
                        <a:t>Không</a:t>
                      </a:r>
                      <a:r>
                        <a:rPr lang="en-US" sz="2400" kern="1200" baseline="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ngang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bằng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phụ</a:t>
                      </a:r>
                      <a:r>
                        <a:rPr lang="en-US" sz="2400" kern="1200" baseline="0" dirty="0" smtClean="0">
                          <a:solidFill>
                            <a:srgbClr val="FF0066"/>
                          </a:solidFill>
                          <a:latin typeface="+mn-lt"/>
                          <a:ea typeface="+mn-ea"/>
                          <a:cs typeface="+mn-cs"/>
                        </a:rPr>
                        <a:t> </a:t>
                      </a:r>
                      <a:r>
                        <a:rPr lang="en-US" sz="2400" kern="1200" baseline="0" dirty="0" err="1" smtClean="0">
                          <a:solidFill>
                            <a:srgbClr val="FF0066"/>
                          </a:solidFill>
                          <a:latin typeface="+mn-lt"/>
                          <a:ea typeface="+mn-ea"/>
                          <a:cs typeface="+mn-cs"/>
                        </a:rPr>
                        <a:t>thuộc</a:t>
                      </a:r>
                      <a:endParaRPr lang="en-US" sz="2400" b="1" dirty="0">
                        <a:solidFill>
                          <a:srgbClr val="FF0066"/>
                        </a:solidFill>
                      </a:endParaRPr>
                    </a:p>
                  </a:txBody>
                  <a:tcPr>
                    <a:solidFill>
                      <a:schemeClr val="bg1">
                        <a:lumMod val="95000"/>
                      </a:schemeClr>
                    </a:solidFill>
                  </a:tcPr>
                </a:tc>
                <a:tc>
                  <a:txBody>
                    <a:bodyPr/>
                    <a:lstStyle/>
                    <a:p>
                      <a:r>
                        <a:rPr lang="en-US" sz="2400" kern="1200" dirty="0" err="1" smtClean="0">
                          <a:solidFill>
                            <a:srgbClr val="FF0066"/>
                          </a:solidFill>
                          <a:latin typeface="+mn-lt"/>
                          <a:ea typeface="+mn-ea"/>
                          <a:cs typeface="+mn-cs"/>
                        </a:rPr>
                        <a:t>Ngang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bằng</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bình</a:t>
                      </a:r>
                      <a:r>
                        <a:rPr lang="en-US" sz="2400" kern="1200" dirty="0" smtClean="0">
                          <a:solidFill>
                            <a:srgbClr val="FF0066"/>
                          </a:solidFill>
                          <a:latin typeface="+mn-lt"/>
                          <a:ea typeface="+mn-ea"/>
                          <a:cs typeface="+mn-cs"/>
                        </a:rPr>
                        <a:t> </a:t>
                      </a:r>
                      <a:r>
                        <a:rPr lang="en-US" sz="2400" kern="1200" dirty="0" err="1" smtClean="0">
                          <a:solidFill>
                            <a:srgbClr val="FF0066"/>
                          </a:solidFill>
                          <a:latin typeface="+mn-lt"/>
                          <a:ea typeface="+mn-ea"/>
                          <a:cs typeface="+mn-cs"/>
                        </a:rPr>
                        <a:t>đẳng</a:t>
                      </a:r>
                      <a:endParaRPr lang="en-US" sz="2400" b="1" dirty="0">
                        <a:solidFill>
                          <a:srgbClr val="FF0066"/>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9867007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xmlns="" id="{B8AEACA0-7A45-AA40-8568-BCC730FF9984}"/>
              </a:ext>
            </a:extLst>
          </p:cNvPr>
          <p:cNvSpPr>
            <a:spLocks noGrp="1" noChangeArrowheads="1"/>
          </p:cNvSpPr>
          <p:nvPr>
            <p:ph idx="1"/>
          </p:nvPr>
        </p:nvSpPr>
        <p:spPr/>
        <p:txBody>
          <a:bodyPr/>
          <a:lstStyle/>
          <a:p>
            <a:pPr algn="just"/>
            <a:r>
              <a:rPr lang="en-US" altLang="vi-VN" dirty="0" err="1"/>
              <a:t>Chương</a:t>
            </a:r>
            <a:r>
              <a:rPr lang="en-US" altLang="vi-VN" dirty="0"/>
              <a:t> </a:t>
            </a:r>
            <a:r>
              <a:rPr lang="en-US" altLang="vi-VN" dirty="0" err="1"/>
              <a:t>trình</a:t>
            </a:r>
            <a:r>
              <a:rPr lang="en-US" altLang="vi-VN" dirty="0"/>
              <a:t> </a:t>
            </a:r>
            <a:r>
              <a:rPr lang="en-US" altLang="vi-VN" dirty="0" err="1"/>
              <a:t>phòng</a:t>
            </a:r>
            <a:r>
              <a:rPr lang="en-US" altLang="vi-VN" dirty="0"/>
              <a:t> </a:t>
            </a:r>
            <a:r>
              <a:rPr lang="en-US" altLang="vi-VN" dirty="0" err="1"/>
              <a:t>ngừa</a:t>
            </a:r>
            <a:r>
              <a:rPr lang="en-US" altLang="vi-VN" dirty="0"/>
              <a:t> </a:t>
            </a:r>
            <a:r>
              <a:rPr lang="en-US" altLang="vi-VN" dirty="0" err="1"/>
              <a:t>toàn</a:t>
            </a:r>
            <a:r>
              <a:rPr lang="en-US" altLang="vi-VN" dirty="0"/>
              <a:t> </a:t>
            </a:r>
            <a:r>
              <a:rPr lang="en-US" altLang="vi-VN" dirty="0" err="1"/>
              <a:t>trường</a:t>
            </a:r>
            <a:r>
              <a:rPr lang="en-US" altLang="vi-VN" dirty="0"/>
              <a:t> </a:t>
            </a:r>
            <a:r>
              <a:rPr lang="en-US" altLang="vi-VN" dirty="0" err="1"/>
              <a:t>chính</a:t>
            </a:r>
            <a:r>
              <a:rPr lang="en-US" altLang="vi-VN" dirty="0"/>
              <a:t> </a:t>
            </a:r>
            <a:r>
              <a:rPr lang="en-US" altLang="vi-VN" dirty="0" err="1"/>
              <a:t>là</a:t>
            </a:r>
            <a:r>
              <a:rPr lang="en-US" altLang="vi-VN" dirty="0"/>
              <a:t> </a:t>
            </a:r>
            <a:r>
              <a:rPr lang="vi-VN" altLang="vi-VN" i="1" dirty="0">
                <a:solidFill>
                  <a:srgbClr val="FF0000"/>
                </a:solidFill>
              </a:rPr>
              <a:t>các </a:t>
            </a:r>
            <a:r>
              <a:rPr lang="en-US" altLang="vi-VN" i="1" dirty="0" err="1">
                <a:solidFill>
                  <a:srgbClr val="FF0000"/>
                </a:solidFill>
              </a:rPr>
              <a:t>hoạt</a:t>
            </a:r>
            <a:r>
              <a:rPr lang="en-US" altLang="vi-VN" i="1" dirty="0">
                <a:solidFill>
                  <a:srgbClr val="FF0000"/>
                </a:solidFill>
              </a:rPr>
              <a:t> </a:t>
            </a:r>
            <a:r>
              <a:rPr lang="en-US" altLang="vi-VN" i="1" dirty="0" err="1">
                <a:solidFill>
                  <a:srgbClr val="FF0000"/>
                </a:solidFill>
              </a:rPr>
              <a:t>động</a:t>
            </a:r>
            <a:r>
              <a:rPr lang="en-US" altLang="vi-VN" i="1" dirty="0">
                <a:solidFill>
                  <a:srgbClr val="FF0000"/>
                </a:solidFill>
              </a:rPr>
              <a:t> </a:t>
            </a:r>
            <a:r>
              <a:rPr lang="vi-VN" altLang="vi-VN" i="1" dirty="0">
                <a:solidFill>
                  <a:srgbClr val="FF0000"/>
                </a:solidFill>
              </a:rPr>
              <a:t>chuyên môn </a:t>
            </a:r>
            <a:r>
              <a:rPr lang="en-US" altLang="vi-VN" i="1" dirty="0" err="1">
                <a:solidFill>
                  <a:srgbClr val="FF0000"/>
                </a:solidFill>
              </a:rPr>
              <a:t>nhằm</a:t>
            </a:r>
            <a:r>
              <a:rPr lang="en-US" altLang="vi-VN" i="1" dirty="0">
                <a:solidFill>
                  <a:srgbClr val="FF0000"/>
                </a:solidFill>
              </a:rPr>
              <a:t> </a:t>
            </a:r>
            <a:r>
              <a:rPr lang="en-US" altLang="vi-VN" i="1" dirty="0" err="1">
                <a:solidFill>
                  <a:srgbClr val="FF0000"/>
                </a:solidFill>
              </a:rPr>
              <a:t>phòng</a:t>
            </a:r>
            <a:r>
              <a:rPr lang="en-US" altLang="vi-VN" i="1" dirty="0">
                <a:solidFill>
                  <a:srgbClr val="FF0000"/>
                </a:solidFill>
              </a:rPr>
              <a:t> </a:t>
            </a:r>
            <a:r>
              <a:rPr lang="en-US" altLang="vi-VN" i="1" dirty="0" err="1">
                <a:solidFill>
                  <a:srgbClr val="FF0000"/>
                </a:solidFill>
              </a:rPr>
              <a:t>tránh</a:t>
            </a:r>
            <a:r>
              <a:rPr lang="en-US" altLang="vi-VN" i="1" dirty="0">
                <a:solidFill>
                  <a:srgbClr val="FF0000"/>
                </a:solidFill>
              </a:rPr>
              <a:t>/</a:t>
            </a:r>
            <a:r>
              <a:rPr lang="en-US" altLang="vi-VN" i="1" dirty="0" err="1">
                <a:solidFill>
                  <a:srgbClr val="FF0000"/>
                </a:solidFill>
              </a:rPr>
              <a:t>hạn</a:t>
            </a:r>
            <a:r>
              <a:rPr lang="en-US" altLang="vi-VN" i="1" dirty="0">
                <a:solidFill>
                  <a:srgbClr val="FF0000"/>
                </a:solidFill>
              </a:rPr>
              <a:t> </a:t>
            </a:r>
            <a:r>
              <a:rPr lang="en-US" altLang="vi-VN" i="1" dirty="0" err="1">
                <a:solidFill>
                  <a:srgbClr val="FF0000"/>
                </a:solidFill>
              </a:rPr>
              <a:t>chế</a:t>
            </a:r>
            <a:r>
              <a:rPr lang="en-US" altLang="vi-VN" i="1" dirty="0">
                <a:solidFill>
                  <a:srgbClr val="FF0000"/>
                </a:solidFill>
              </a:rPr>
              <a:t> </a:t>
            </a:r>
            <a:r>
              <a:rPr lang="en-US" altLang="vi-VN" i="1" dirty="0" err="1">
                <a:solidFill>
                  <a:srgbClr val="FF0000"/>
                </a:solidFill>
              </a:rPr>
              <a:t>sự</a:t>
            </a:r>
            <a:r>
              <a:rPr lang="en-US" altLang="vi-VN" i="1" dirty="0">
                <a:solidFill>
                  <a:srgbClr val="FF0000"/>
                </a:solidFill>
              </a:rPr>
              <a:t> </a:t>
            </a:r>
            <a:r>
              <a:rPr lang="vi-VN" altLang="vi-VN" i="1" dirty="0">
                <a:solidFill>
                  <a:srgbClr val="FF0000"/>
                </a:solidFill>
              </a:rPr>
              <a:t>xuất hiện/</a:t>
            </a:r>
            <a:r>
              <a:rPr lang="en-US" altLang="vi-VN" i="1" dirty="0" err="1">
                <a:solidFill>
                  <a:srgbClr val="FF0000"/>
                </a:solidFill>
              </a:rPr>
              <a:t>gia</a:t>
            </a:r>
            <a:r>
              <a:rPr lang="en-US" altLang="vi-VN" i="1" dirty="0">
                <a:solidFill>
                  <a:srgbClr val="FF0000"/>
                </a:solidFill>
              </a:rPr>
              <a:t> </a:t>
            </a:r>
            <a:r>
              <a:rPr lang="en-US" altLang="vi-VN" i="1" dirty="0" err="1">
                <a:solidFill>
                  <a:srgbClr val="FF0000"/>
                </a:solidFill>
              </a:rPr>
              <a:t>tăng</a:t>
            </a:r>
            <a:r>
              <a:rPr lang="en-US" altLang="vi-VN" i="1" dirty="0">
                <a:solidFill>
                  <a:srgbClr val="FF0000"/>
                </a:solidFill>
              </a:rPr>
              <a:t> </a:t>
            </a:r>
            <a:r>
              <a:rPr lang="en-US" altLang="vi-VN" i="1" dirty="0" err="1">
                <a:solidFill>
                  <a:srgbClr val="FF0000"/>
                </a:solidFill>
              </a:rPr>
              <a:t>những</a:t>
            </a:r>
            <a:r>
              <a:rPr lang="en-US" altLang="vi-VN" i="1" dirty="0">
                <a:solidFill>
                  <a:srgbClr val="FF0000"/>
                </a:solidFill>
              </a:rPr>
              <a:t> </a:t>
            </a:r>
            <a:r>
              <a:rPr lang="en-US" altLang="vi-VN" i="1" dirty="0" err="1">
                <a:solidFill>
                  <a:srgbClr val="FF0000"/>
                </a:solidFill>
              </a:rPr>
              <a:t>vấn</a:t>
            </a:r>
            <a:r>
              <a:rPr lang="en-US" altLang="vi-VN" i="1" dirty="0">
                <a:solidFill>
                  <a:srgbClr val="FF0000"/>
                </a:solidFill>
              </a:rPr>
              <a:t> </a:t>
            </a:r>
            <a:r>
              <a:rPr lang="en-US" altLang="vi-VN" i="1" dirty="0" err="1">
                <a:solidFill>
                  <a:srgbClr val="FF0000"/>
                </a:solidFill>
              </a:rPr>
              <a:t>đề</a:t>
            </a:r>
            <a:r>
              <a:rPr lang="en-US" altLang="vi-VN" i="1" dirty="0">
                <a:solidFill>
                  <a:srgbClr val="FF0000"/>
                </a:solidFill>
              </a:rPr>
              <a:t> </a:t>
            </a:r>
            <a:r>
              <a:rPr lang="en-US" altLang="vi-VN" i="1" dirty="0" err="1">
                <a:solidFill>
                  <a:srgbClr val="FF0000"/>
                </a:solidFill>
              </a:rPr>
              <a:t>tâm</a:t>
            </a:r>
            <a:r>
              <a:rPr lang="en-US" altLang="vi-VN" i="1" dirty="0">
                <a:solidFill>
                  <a:srgbClr val="FF0000"/>
                </a:solidFill>
              </a:rPr>
              <a:t> </a:t>
            </a:r>
            <a:r>
              <a:rPr lang="en-US" altLang="vi-VN" i="1" dirty="0" err="1">
                <a:solidFill>
                  <a:srgbClr val="FF0000"/>
                </a:solidFill>
              </a:rPr>
              <a:t>lý</a:t>
            </a:r>
            <a:r>
              <a:rPr lang="en-US" altLang="vi-VN" i="1" dirty="0">
                <a:solidFill>
                  <a:srgbClr val="FF0000"/>
                </a:solidFill>
              </a:rPr>
              <a:t> </a:t>
            </a:r>
            <a:r>
              <a:rPr lang="en-US" altLang="vi-VN" i="1" dirty="0" err="1">
                <a:solidFill>
                  <a:srgbClr val="FF0000"/>
                </a:solidFill>
              </a:rPr>
              <a:t>ở</a:t>
            </a:r>
            <a:r>
              <a:rPr lang="en-US" altLang="vi-VN" i="1" dirty="0">
                <a:solidFill>
                  <a:srgbClr val="FF0000"/>
                </a:solidFill>
              </a:rPr>
              <a:t> TE &amp; TTN </a:t>
            </a:r>
            <a:r>
              <a:rPr lang="en-US" altLang="vi-VN" i="1" dirty="0" err="1">
                <a:solidFill>
                  <a:srgbClr val="FF0000"/>
                </a:solidFill>
              </a:rPr>
              <a:t>trong</a:t>
            </a:r>
            <a:r>
              <a:rPr lang="en-US" altLang="vi-VN" i="1" dirty="0">
                <a:solidFill>
                  <a:srgbClr val="FF0000"/>
                </a:solidFill>
              </a:rPr>
              <a:t> </a:t>
            </a:r>
            <a:r>
              <a:rPr lang="en-US" altLang="vi-VN" i="1" dirty="0" err="1">
                <a:solidFill>
                  <a:srgbClr val="FF0000"/>
                </a:solidFill>
              </a:rPr>
              <a:t>toàn</a:t>
            </a:r>
            <a:r>
              <a:rPr lang="en-US" altLang="vi-VN" i="1" dirty="0">
                <a:solidFill>
                  <a:srgbClr val="FF0000"/>
                </a:solidFill>
              </a:rPr>
              <a:t> </a:t>
            </a:r>
            <a:r>
              <a:rPr lang="en-US" altLang="vi-VN" i="1" dirty="0" err="1">
                <a:solidFill>
                  <a:srgbClr val="FF0000"/>
                </a:solidFill>
              </a:rPr>
              <a:t>trường</a:t>
            </a:r>
            <a:r>
              <a:rPr lang="en-US" altLang="vi-VN" dirty="0"/>
              <a:t>; </a:t>
            </a:r>
            <a:r>
              <a:rPr lang="en-US" altLang="vi-VN" dirty="0" err="1"/>
              <a:t>dành</a:t>
            </a:r>
            <a:r>
              <a:rPr lang="en-US" altLang="vi-VN" dirty="0"/>
              <a:t> </a:t>
            </a:r>
            <a:r>
              <a:rPr lang="en-US" altLang="vi-VN" dirty="0" err="1"/>
              <a:t>cho</a:t>
            </a:r>
            <a:r>
              <a:rPr lang="en-US" altLang="vi-VN" dirty="0"/>
              <a:t> </a:t>
            </a:r>
            <a:r>
              <a:rPr lang="en-US" altLang="vi-VN" dirty="0" err="1"/>
              <a:t>cả</a:t>
            </a:r>
            <a:r>
              <a:rPr lang="en-US" altLang="vi-VN" dirty="0"/>
              <a:t> </a:t>
            </a:r>
            <a:r>
              <a:rPr lang="en-US" altLang="vi-VN" dirty="0" err="1"/>
              <a:t>những</a:t>
            </a:r>
            <a:r>
              <a:rPr lang="en-US" altLang="vi-VN" dirty="0"/>
              <a:t> </a:t>
            </a:r>
            <a:r>
              <a:rPr lang="en-US" altLang="vi-VN" dirty="0" err="1"/>
              <a:t>đối</a:t>
            </a:r>
            <a:r>
              <a:rPr lang="en-US" altLang="vi-VN" dirty="0"/>
              <a:t> </a:t>
            </a:r>
            <a:r>
              <a:rPr lang="en-US" altLang="vi-VN" dirty="0" err="1"/>
              <a:t>tượng</a:t>
            </a:r>
            <a:r>
              <a:rPr lang="en-US" altLang="vi-VN" dirty="0"/>
              <a:t> </a:t>
            </a:r>
            <a:r>
              <a:rPr lang="en-US" altLang="vi-VN" dirty="0" err="1"/>
              <a:t>chưa</a:t>
            </a:r>
            <a:r>
              <a:rPr lang="en-US" altLang="vi-VN" dirty="0"/>
              <a:t>/</a:t>
            </a:r>
            <a:r>
              <a:rPr lang="en-US" altLang="vi-VN" dirty="0" err="1"/>
              <a:t>không</a:t>
            </a:r>
            <a:r>
              <a:rPr lang="en-US" altLang="vi-VN" dirty="0"/>
              <a:t> </a:t>
            </a:r>
            <a:r>
              <a:rPr lang="en-US" altLang="vi-VN" dirty="0" err="1"/>
              <a:t>có</a:t>
            </a:r>
            <a:r>
              <a:rPr lang="en-US" altLang="vi-VN" dirty="0"/>
              <a:t> </a:t>
            </a:r>
            <a:r>
              <a:rPr lang="en-US" altLang="vi-VN" dirty="0" err="1"/>
              <a:t>khó</a:t>
            </a:r>
            <a:r>
              <a:rPr lang="en-US" altLang="vi-VN" dirty="0"/>
              <a:t> </a:t>
            </a:r>
            <a:r>
              <a:rPr lang="en-US" altLang="vi-VN" dirty="0" err="1"/>
              <a:t>khăn</a:t>
            </a:r>
            <a:r>
              <a:rPr lang="en-US" altLang="vi-VN" dirty="0"/>
              <a:t> </a:t>
            </a:r>
            <a:r>
              <a:rPr lang="en-US" altLang="vi-VN" dirty="0" err="1"/>
              <a:t>tâm</a:t>
            </a:r>
            <a:r>
              <a:rPr lang="en-US" altLang="vi-VN" dirty="0"/>
              <a:t> </a:t>
            </a:r>
            <a:r>
              <a:rPr lang="en-US" altLang="vi-VN" dirty="0" err="1"/>
              <a:t>lý</a:t>
            </a:r>
            <a:r>
              <a:rPr lang="en-US" altLang="vi-VN" dirty="0"/>
              <a:t> &amp; </a:t>
            </a:r>
            <a:r>
              <a:rPr lang="en-US" altLang="vi-VN" dirty="0" err="1"/>
              <a:t>cả</a:t>
            </a:r>
            <a:r>
              <a:rPr lang="en-US" altLang="vi-VN" dirty="0"/>
              <a:t> </a:t>
            </a:r>
            <a:r>
              <a:rPr lang="en-US" altLang="vi-VN" dirty="0" err="1"/>
              <a:t>đối</a:t>
            </a:r>
            <a:r>
              <a:rPr lang="en-US" altLang="vi-VN" dirty="0"/>
              <a:t> </a:t>
            </a:r>
            <a:r>
              <a:rPr lang="en-US" altLang="vi-VN" dirty="0" err="1"/>
              <a:t>tượng</a:t>
            </a:r>
            <a:r>
              <a:rPr lang="en-US" altLang="vi-VN" dirty="0"/>
              <a:t> </a:t>
            </a:r>
            <a:r>
              <a:rPr lang="en-US" altLang="vi-VN" dirty="0" err="1"/>
              <a:t>đang</a:t>
            </a:r>
            <a:r>
              <a:rPr lang="en-US" altLang="vi-VN" dirty="0"/>
              <a:t> </a:t>
            </a:r>
            <a:r>
              <a:rPr lang="en-US" altLang="vi-VN" dirty="0" err="1"/>
              <a:t>có</a:t>
            </a:r>
            <a:r>
              <a:rPr lang="en-US" altLang="vi-VN" dirty="0"/>
              <a:t> </a:t>
            </a:r>
            <a:r>
              <a:rPr lang="en-US" altLang="vi-VN" dirty="0" err="1"/>
              <a:t>nguy</a:t>
            </a:r>
            <a:r>
              <a:rPr lang="en-US" altLang="vi-VN" dirty="0"/>
              <a:t> </a:t>
            </a:r>
            <a:r>
              <a:rPr lang="en-US" altLang="vi-VN" dirty="0" err="1"/>
              <a:t>cơ</a:t>
            </a:r>
            <a:r>
              <a:rPr lang="en-US" altLang="vi-VN" dirty="0"/>
              <a:t> </a:t>
            </a:r>
            <a:r>
              <a:rPr lang="en-US" altLang="vi-VN" dirty="0" err="1"/>
              <a:t>hoặc</a:t>
            </a:r>
            <a:r>
              <a:rPr lang="en-US" altLang="vi-VN" dirty="0"/>
              <a:t> </a:t>
            </a:r>
            <a:r>
              <a:rPr lang="en-US" altLang="vi-VN" dirty="0" err="1"/>
              <a:t>đã</a:t>
            </a:r>
            <a:r>
              <a:rPr lang="en-US" altLang="vi-VN" dirty="0"/>
              <a:t> </a:t>
            </a:r>
            <a:r>
              <a:rPr lang="en-US" altLang="vi-VN" dirty="0" err="1"/>
              <a:t>được</a:t>
            </a:r>
            <a:r>
              <a:rPr lang="en-US" altLang="vi-VN" dirty="0"/>
              <a:t> </a:t>
            </a:r>
            <a:r>
              <a:rPr lang="en-US" altLang="vi-VN" dirty="0" err="1"/>
              <a:t>phát</a:t>
            </a:r>
            <a:r>
              <a:rPr lang="en-US" altLang="vi-VN" dirty="0"/>
              <a:t> </a:t>
            </a:r>
            <a:r>
              <a:rPr lang="en-US" altLang="vi-VN" dirty="0" err="1"/>
              <a:t>hiện</a:t>
            </a:r>
            <a:r>
              <a:rPr lang="en-US" altLang="vi-VN" dirty="0"/>
              <a:t> </a:t>
            </a:r>
            <a:r>
              <a:rPr lang="en-US" altLang="vi-VN" dirty="0" err="1"/>
              <a:t>có</a:t>
            </a:r>
            <a:r>
              <a:rPr lang="en-US" altLang="vi-VN" dirty="0"/>
              <a:t> </a:t>
            </a:r>
            <a:r>
              <a:rPr lang="en-US" altLang="vi-VN" dirty="0" err="1"/>
              <a:t>vấn</a:t>
            </a:r>
            <a:r>
              <a:rPr lang="en-US" altLang="vi-VN" dirty="0"/>
              <a:t> </a:t>
            </a:r>
            <a:r>
              <a:rPr lang="en-US" altLang="vi-VN" dirty="0" err="1"/>
              <a:t>đề</a:t>
            </a:r>
            <a:r>
              <a:rPr lang="en-US" altLang="vi-VN" dirty="0"/>
              <a:t> </a:t>
            </a:r>
            <a:r>
              <a:rPr lang="en-US" altLang="vi-VN" dirty="0" err="1"/>
              <a:t>tâm</a:t>
            </a:r>
            <a:r>
              <a:rPr lang="en-US" altLang="vi-VN" dirty="0"/>
              <a:t> </a:t>
            </a:r>
            <a:r>
              <a:rPr lang="en-US" altLang="vi-VN" dirty="0" err="1"/>
              <a:t>lý</a:t>
            </a:r>
            <a:r>
              <a:rPr lang="en-US" altLang="vi-VN" dirty="0"/>
              <a:t> (</a:t>
            </a:r>
            <a:r>
              <a:rPr lang="en-US" altLang="vi-VN" dirty="0" err="1"/>
              <a:t>cần</a:t>
            </a:r>
            <a:r>
              <a:rPr lang="en-US" altLang="vi-VN" dirty="0"/>
              <a:t> can </a:t>
            </a:r>
            <a:r>
              <a:rPr lang="en-US" altLang="vi-VN" dirty="0" err="1"/>
              <a:t>thiệp</a:t>
            </a:r>
            <a:r>
              <a:rPr lang="en-US" altLang="vi-VN" dirty="0"/>
              <a:t>).</a:t>
            </a:r>
            <a:endParaRPr lang="vi-VN" altLang="vi-VN" dirty="0"/>
          </a:p>
        </p:txBody>
      </p:sp>
      <p:sp>
        <p:nvSpPr>
          <p:cNvPr id="43011" name="Slide Number Placeholder 3">
            <a:extLst>
              <a:ext uri="{FF2B5EF4-FFF2-40B4-BE49-F238E27FC236}">
                <a16:creationId xmlns:a16="http://schemas.microsoft.com/office/drawing/2014/main" xmlns="" id="{B9A62E39-2D30-8949-8583-69630B6D49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spcBef>
                <a:spcPct val="0"/>
              </a:spcBef>
              <a:buClrTx/>
              <a:buSzTx/>
              <a:buFontTx/>
              <a:buNone/>
            </a:pPr>
            <a:fld id="{BD1FD424-5863-7F41-852D-3D4D4A571962}" type="slidenum">
              <a:rPr lang="en-US" altLang="vi-VN" sz="2600">
                <a:solidFill>
                  <a:prstClr val="white"/>
                </a:solidFill>
              </a:rPr>
              <a:pPr>
                <a:spcBef>
                  <a:spcPct val="0"/>
                </a:spcBef>
                <a:buClrTx/>
                <a:buSzTx/>
                <a:buFontTx/>
                <a:buNone/>
              </a:pPr>
              <a:t>25</a:t>
            </a:fld>
            <a:endParaRPr lang="en-US" altLang="vi-VN" sz="2600">
              <a:solidFill>
                <a:prstClr val="white"/>
              </a:solidFill>
            </a:endParaRPr>
          </a:p>
        </p:txBody>
      </p:sp>
    </p:spTree>
    <p:extLst>
      <p:ext uri="{BB962C8B-B14F-4D97-AF65-F5344CB8AC3E}">
        <p14:creationId xmlns:p14="http://schemas.microsoft.com/office/powerpoint/2010/main" val="3887992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xmlns="" id="{13B51385-B570-0F46-A38C-4CA7B60E7451}"/>
              </a:ext>
            </a:extLst>
          </p:cNvPr>
          <p:cNvSpPr>
            <a:spLocks noGrp="1" noChangeArrowheads="1"/>
          </p:cNvSpPr>
          <p:nvPr>
            <p:ph type="title"/>
          </p:nvPr>
        </p:nvSpPr>
        <p:spPr/>
        <p:txBody>
          <a:bodyPr/>
          <a:lstStyle/>
          <a:p>
            <a:r>
              <a:rPr lang="en-US" altLang="vi-VN" sz="3200" b="1" dirty="0" err="1" smtClean="0"/>
              <a:t>Có</a:t>
            </a:r>
            <a:r>
              <a:rPr lang="en-US" altLang="vi-VN" sz="3200" b="1" dirty="0" smtClean="0"/>
              <a:t> 3 </a:t>
            </a:r>
            <a:r>
              <a:rPr lang="en-US" altLang="vi-VN" sz="3200" b="1" dirty="0" err="1"/>
              <a:t>loại</a:t>
            </a:r>
            <a:r>
              <a:rPr lang="en-US" altLang="vi-VN" sz="3200" b="1" dirty="0"/>
              <a:t> </a:t>
            </a:r>
            <a:r>
              <a:rPr lang="en-US" altLang="vi-VN" sz="3200" b="1" dirty="0" err="1"/>
              <a:t>phòng</a:t>
            </a:r>
            <a:r>
              <a:rPr lang="en-US" altLang="vi-VN" sz="3200" b="1" dirty="0"/>
              <a:t> </a:t>
            </a:r>
            <a:r>
              <a:rPr lang="en-US" altLang="vi-VN" sz="3200" b="1" dirty="0" err="1"/>
              <a:t>ngừa</a:t>
            </a:r>
            <a:r>
              <a:rPr lang="en-US" altLang="vi-VN" sz="3200" b="1" dirty="0"/>
              <a:t> </a:t>
            </a:r>
            <a:r>
              <a:rPr lang="en-US" altLang="vi-VN" sz="3200" b="1" dirty="0" err="1"/>
              <a:t>cơ</a:t>
            </a:r>
            <a:r>
              <a:rPr lang="en-US" altLang="vi-VN" sz="3200" b="1" dirty="0"/>
              <a:t> </a:t>
            </a:r>
            <a:r>
              <a:rPr lang="en-US" altLang="vi-VN" sz="3200" b="1" dirty="0" err="1"/>
              <a:t>bản</a:t>
            </a:r>
            <a:r>
              <a:rPr lang="en-US" altLang="vi-VN" sz="3200" b="1" dirty="0"/>
              <a:t> </a:t>
            </a:r>
            <a:r>
              <a:rPr lang="en-US" altLang="vi-VN" sz="3200" b="1" dirty="0" err="1"/>
              <a:t>trong</a:t>
            </a:r>
            <a:r>
              <a:rPr lang="en-US" altLang="vi-VN" sz="3200" b="1" dirty="0"/>
              <a:t> TLHTH:</a:t>
            </a:r>
            <a:endParaRPr lang="vi-VN" altLang="vi-VN" sz="3200" b="1" dirty="0"/>
          </a:p>
        </p:txBody>
      </p:sp>
      <p:sp>
        <p:nvSpPr>
          <p:cNvPr id="48130" name="Content Placeholder 2">
            <a:extLst>
              <a:ext uri="{FF2B5EF4-FFF2-40B4-BE49-F238E27FC236}">
                <a16:creationId xmlns:a16="http://schemas.microsoft.com/office/drawing/2014/main" xmlns="" id="{1A06F1B7-FA3A-E24B-9D61-00ED2FBE37EB}"/>
              </a:ext>
            </a:extLst>
          </p:cNvPr>
          <p:cNvSpPr>
            <a:spLocks noGrp="1" noChangeArrowheads="1"/>
          </p:cNvSpPr>
          <p:nvPr>
            <p:ph idx="1"/>
          </p:nvPr>
        </p:nvSpPr>
        <p:spPr>
          <a:xfrm>
            <a:off x="1981200" y="1417639"/>
            <a:ext cx="8663354" cy="4632325"/>
          </a:xfrm>
        </p:spPr>
        <p:txBody>
          <a:bodyPr>
            <a:noAutofit/>
          </a:bodyPr>
          <a:lstStyle/>
          <a:p>
            <a:r>
              <a:rPr lang="en-US" altLang="vi-VN" sz="2800" dirty="0" err="1">
                <a:solidFill>
                  <a:srgbClr val="C00000"/>
                </a:solidFill>
              </a:rPr>
              <a:t>Phòng</a:t>
            </a:r>
            <a:r>
              <a:rPr lang="en-US" altLang="vi-VN" sz="2800" dirty="0">
                <a:solidFill>
                  <a:srgbClr val="C00000"/>
                </a:solidFill>
              </a:rPr>
              <a:t> </a:t>
            </a:r>
            <a:r>
              <a:rPr lang="en-US" altLang="vi-VN" sz="2800" dirty="0" err="1">
                <a:solidFill>
                  <a:srgbClr val="C00000"/>
                </a:solidFill>
              </a:rPr>
              <a:t>ngừa</a:t>
            </a:r>
            <a:r>
              <a:rPr lang="en-US" altLang="vi-VN" sz="2800" dirty="0">
                <a:solidFill>
                  <a:srgbClr val="C00000"/>
                </a:solidFill>
              </a:rPr>
              <a:t> </a:t>
            </a:r>
            <a:r>
              <a:rPr lang="en-US" altLang="vi-VN" sz="2800" dirty="0" err="1">
                <a:solidFill>
                  <a:srgbClr val="C00000"/>
                </a:solidFill>
              </a:rPr>
              <a:t>mang</a:t>
            </a:r>
            <a:r>
              <a:rPr lang="en-US" altLang="vi-VN" sz="2800" dirty="0">
                <a:solidFill>
                  <a:srgbClr val="C00000"/>
                </a:solidFill>
              </a:rPr>
              <a:t> </a:t>
            </a:r>
            <a:r>
              <a:rPr lang="en-US" altLang="vi-VN" sz="2800" dirty="0" err="1">
                <a:solidFill>
                  <a:srgbClr val="C00000"/>
                </a:solidFill>
              </a:rPr>
              <a:t>tính</a:t>
            </a:r>
            <a:r>
              <a:rPr lang="en-US" altLang="vi-VN" sz="2800" dirty="0">
                <a:solidFill>
                  <a:srgbClr val="C00000"/>
                </a:solidFill>
              </a:rPr>
              <a:t> </a:t>
            </a:r>
            <a:r>
              <a:rPr lang="en-US" altLang="vi-VN" sz="2800" dirty="0" err="1">
                <a:solidFill>
                  <a:srgbClr val="C00000"/>
                </a:solidFill>
              </a:rPr>
              <a:t>phổ</a:t>
            </a:r>
            <a:r>
              <a:rPr lang="en-US" altLang="vi-VN" sz="2800" dirty="0">
                <a:solidFill>
                  <a:srgbClr val="C00000"/>
                </a:solidFill>
              </a:rPr>
              <a:t> </a:t>
            </a:r>
            <a:r>
              <a:rPr lang="en-US" altLang="vi-VN" sz="2800" dirty="0" err="1">
                <a:solidFill>
                  <a:srgbClr val="C00000"/>
                </a:solidFill>
              </a:rPr>
              <a:t>quát</a:t>
            </a:r>
            <a:r>
              <a:rPr lang="en-US" altLang="vi-VN" sz="2800" dirty="0">
                <a:solidFill>
                  <a:srgbClr val="C00000"/>
                </a:solidFill>
              </a:rPr>
              <a:t>/</a:t>
            </a:r>
            <a:r>
              <a:rPr lang="en-US" altLang="vi-VN" sz="2800" dirty="0" err="1">
                <a:solidFill>
                  <a:srgbClr val="C00000"/>
                </a:solidFill>
              </a:rPr>
              <a:t>cấp</a:t>
            </a:r>
            <a:r>
              <a:rPr lang="en-US" altLang="vi-VN" sz="2800" dirty="0">
                <a:solidFill>
                  <a:srgbClr val="C00000"/>
                </a:solidFill>
              </a:rPr>
              <a:t> 1 </a:t>
            </a:r>
            <a:r>
              <a:rPr lang="en-US" altLang="vi-VN" sz="2800" dirty="0"/>
              <a:t>– </a:t>
            </a:r>
            <a:r>
              <a:rPr lang="en-US" altLang="vi-VN" sz="2800" dirty="0" err="1"/>
              <a:t>dành</a:t>
            </a:r>
            <a:r>
              <a:rPr lang="en-US" altLang="vi-VN" sz="2800" dirty="0"/>
              <a:t> </a:t>
            </a:r>
            <a:r>
              <a:rPr lang="en-US" altLang="vi-VN" sz="2800" dirty="0" err="1"/>
              <a:t>cho</a:t>
            </a:r>
            <a:r>
              <a:rPr lang="en-US" altLang="vi-VN" sz="2800" dirty="0"/>
              <a:t> </a:t>
            </a:r>
            <a:r>
              <a:rPr lang="en-US" altLang="vi-VN" sz="2800" dirty="0" err="1"/>
              <a:t>tất</a:t>
            </a:r>
            <a:r>
              <a:rPr lang="en-US" altLang="vi-VN" sz="2800" dirty="0"/>
              <a:t> </a:t>
            </a:r>
            <a:r>
              <a:rPr lang="en-US" altLang="vi-VN" sz="2800" dirty="0" err="1"/>
              <a:t>cả</a:t>
            </a:r>
            <a:r>
              <a:rPr lang="en-US" altLang="vi-VN" sz="2800" dirty="0"/>
              <a:t> HS </a:t>
            </a:r>
            <a:r>
              <a:rPr lang="en-US" altLang="vi-VN" sz="2800" dirty="0" err="1"/>
              <a:t>trong</a:t>
            </a:r>
            <a:r>
              <a:rPr lang="en-US" altLang="vi-VN" sz="2800" dirty="0"/>
              <a:t> </a:t>
            </a:r>
            <a:r>
              <a:rPr lang="en-US" altLang="vi-VN" sz="2800" dirty="0" err="1"/>
              <a:t>nhà</a:t>
            </a:r>
            <a:r>
              <a:rPr lang="en-US" altLang="vi-VN" sz="2800" dirty="0"/>
              <a:t> </a:t>
            </a:r>
            <a:r>
              <a:rPr lang="en-US" altLang="vi-VN" sz="2800" dirty="0" err="1"/>
              <a:t>trường</a:t>
            </a:r>
            <a:r>
              <a:rPr lang="en-US" altLang="vi-VN" sz="2800" dirty="0"/>
              <a:t>)</a:t>
            </a:r>
          </a:p>
          <a:p>
            <a:r>
              <a:rPr lang="en-US" altLang="vi-VN" sz="2800" dirty="0">
                <a:solidFill>
                  <a:srgbClr val="C00000"/>
                </a:solidFill>
              </a:rPr>
              <a:t>PN </a:t>
            </a:r>
            <a:r>
              <a:rPr lang="en-US" altLang="vi-VN" sz="2800" dirty="0" err="1">
                <a:solidFill>
                  <a:srgbClr val="C00000"/>
                </a:solidFill>
              </a:rPr>
              <a:t>những</a:t>
            </a:r>
            <a:r>
              <a:rPr lang="en-US" altLang="vi-VN" sz="2800" dirty="0">
                <a:solidFill>
                  <a:srgbClr val="C00000"/>
                </a:solidFill>
              </a:rPr>
              <a:t> VĐ </a:t>
            </a:r>
            <a:r>
              <a:rPr lang="en-US" altLang="vi-VN" sz="2800" dirty="0" err="1">
                <a:solidFill>
                  <a:srgbClr val="C00000"/>
                </a:solidFill>
              </a:rPr>
              <a:t>đã</a:t>
            </a:r>
            <a:r>
              <a:rPr lang="en-US" altLang="vi-VN" sz="2800" dirty="0">
                <a:solidFill>
                  <a:srgbClr val="C00000"/>
                </a:solidFill>
              </a:rPr>
              <a:t> </a:t>
            </a:r>
            <a:r>
              <a:rPr lang="en-US" altLang="vi-VN" sz="2800" dirty="0" err="1">
                <a:solidFill>
                  <a:srgbClr val="C00000"/>
                </a:solidFill>
              </a:rPr>
              <a:t>bộc</a:t>
            </a:r>
            <a:r>
              <a:rPr lang="en-US" altLang="vi-VN" sz="2800" dirty="0">
                <a:solidFill>
                  <a:srgbClr val="C00000"/>
                </a:solidFill>
              </a:rPr>
              <a:t> </a:t>
            </a:r>
            <a:r>
              <a:rPr lang="en-US" altLang="vi-VN" sz="2800" dirty="0" err="1">
                <a:solidFill>
                  <a:srgbClr val="C00000"/>
                </a:solidFill>
              </a:rPr>
              <a:t>lộ</a:t>
            </a:r>
            <a:r>
              <a:rPr lang="en-US" altLang="vi-VN" sz="2800" dirty="0">
                <a:solidFill>
                  <a:srgbClr val="C00000"/>
                </a:solidFill>
              </a:rPr>
              <a:t> </a:t>
            </a:r>
            <a:r>
              <a:rPr lang="en-US" altLang="vi-VN" sz="2800" dirty="0"/>
              <a:t>(</a:t>
            </a:r>
            <a:r>
              <a:rPr lang="en-US" altLang="vi-VN" sz="2800" dirty="0" err="1"/>
              <a:t>đã</a:t>
            </a:r>
            <a:r>
              <a:rPr lang="en-US" altLang="vi-VN" sz="2800" dirty="0"/>
              <a:t> </a:t>
            </a:r>
            <a:r>
              <a:rPr lang="en-US" altLang="vi-VN" sz="2800" dirty="0" err="1"/>
              <a:t>được</a:t>
            </a:r>
            <a:r>
              <a:rPr lang="en-US" altLang="vi-VN" sz="2800" dirty="0"/>
              <a:t> </a:t>
            </a:r>
            <a:r>
              <a:rPr lang="en-US" altLang="vi-VN" sz="2800" dirty="0" err="1"/>
              <a:t>phát</a:t>
            </a:r>
            <a:r>
              <a:rPr lang="en-US" altLang="vi-VN" sz="2800" dirty="0"/>
              <a:t> </a:t>
            </a:r>
            <a:r>
              <a:rPr lang="en-US" altLang="vi-VN" sz="2800" dirty="0" err="1"/>
              <a:t>hiện</a:t>
            </a:r>
            <a:r>
              <a:rPr lang="en-US" altLang="vi-VN" sz="2800" dirty="0"/>
              <a:t> </a:t>
            </a:r>
            <a:r>
              <a:rPr lang="en-US" altLang="vi-VN" sz="2800" dirty="0" err="1"/>
              <a:t>sớm</a:t>
            </a:r>
            <a:r>
              <a:rPr lang="en-US" altLang="vi-VN" sz="2800" dirty="0"/>
              <a:t>)/</a:t>
            </a:r>
            <a:r>
              <a:rPr lang="en-US" altLang="vi-VN" sz="2800" dirty="0" err="1"/>
              <a:t>cấp</a:t>
            </a:r>
            <a:r>
              <a:rPr lang="en-US" altLang="vi-VN" sz="2800" dirty="0"/>
              <a:t> 2</a:t>
            </a:r>
          </a:p>
          <a:p>
            <a:r>
              <a:rPr lang="en-US" altLang="vi-VN" sz="2800" dirty="0">
                <a:solidFill>
                  <a:srgbClr val="C00000"/>
                </a:solidFill>
              </a:rPr>
              <a:t>PN </a:t>
            </a:r>
            <a:r>
              <a:rPr lang="en-US" altLang="vi-VN" sz="2800" dirty="0" err="1">
                <a:solidFill>
                  <a:srgbClr val="C00000"/>
                </a:solidFill>
              </a:rPr>
              <a:t>có</a:t>
            </a:r>
            <a:r>
              <a:rPr lang="en-US" altLang="vi-VN" sz="2800" dirty="0">
                <a:solidFill>
                  <a:srgbClr val="C00000"/>
                </a:solidFill>
              </a:rPr>
              <a:t> </a:t>
            </a:r>
            <a:r>
              <a:rPr lang="en-US" altLang="vi-VN" sz="2800" dirty="0" err="1">
                <a:solidFill>
                  <a:srgbClr val="C00000"/>
                </a:solidFill>
              </a:rPr>
              <a:t>lựa</a:t>
            </a:r>
            <a:r>
              <a:rPr lang="en-US" altLang="vi-VN" sz="2800" dirty="0">
                <a:solidFill>
                  <a:srgbClr val="C00000"/>
                </a:solidFill>
              </a:rPr>
              <a:t> </a:t>
            </a:r>
            <a:r>
              <a:rPr lang="en-US" altLang="vi-VN" sz="2800" dirty="0" err="1">
                <a:solidFill>
                  <a:srgbClr val="C00000"/>
                </a:solidFill>
              </a:rPr>
              <a:t>chọn</a:t>
            </a:r>
            <a:r>
              <a:rPr lang="en-US" altLang="vi-VN" sz="2800" dirty="0">
                <a:solidFill>
                  <a:srgbClr val="C00000"/>
                </a:solidFill>
              </a:rPr>
              <a:t>: </a:t>
            </a:r>
            <a:r>
              <a:rPr lang="en-US" altLang="vi-VN" sz="2800" dirty="0" err="1"/>
              <a:t>hướng</a:t>
            </a:r>
            <a:r>
              <a:rPr lang="en-US" altLang="vi-VN" sz="2800" dirty="0"/>
              <a:t> </a:t>
            </a:r>
            <a:r>
              <a:rPr lang="en-US" altLang="vi-VN" sz="2800" dirty="0" err="1"/>
              <a:t>vào</a:t>
            </a:r>
            <a:r>
              <a:rPr lang="en-US" altLang="vi-VN" sz="2800" dirty="0"/>
              <a:t> </a:t>
            </a:r>
            <a:r>
              <a:rPr lang="en-US" altLang="vi-VN" sz="2800" dirty="0" err="1"/>
              <a:t>một</a:t>
            </a:r>
            <a:r>
              <a:rPr lang="en-US" altLang="vi-VN" sz="2800" dirty="0"/>
              <a:t> </a:t>
            </a:r>
            <a:r>
              <a:rPr lang="en-US" altLang="vi-VN" sz="2800" dirty="0" err="1"/>
              <a:t>số</a:t>
            </a:r>
            <a:r>
              <a:rPr lang="en-US" altLang="vi-VN" sz="2800" dirty="0"/>
              <a:t> </a:t>
            </a:r>
            <a:r>
              <a:rPr lang="en-US" altLang="vi-VN" sz="2800" dirty="0" err="1"/>
              <a:t>nhóm</a:t>
            </a:r>
            <a:r>
              <a:rPr lang="en-US" altLang="vi-VN" sz="2800" dirty="0"/>
              <a:t> HS </a:t>
            </a:r>
            <a:r>
              <a:rPr lang="en-US" altLang="vi-VN" sz="2800" dirty="0" err="1"/>
              <a:t>nhất</a:t>
            </a:r>
            <a:r>
              <a:rPr lang="en-US" altLang="vi-VN" sz="2800" dirty="0"/>
              <a:t> </a:t>
            </a:r>
            <a:r>
              <a:rPr lang="en-US" altLang="vi-VN" sz="2800" dirty="0" err="1"/>
              <a:t>định</a:t>
            </a:r>
            <a:r>
              <a:rPr lang="en-US" altLang="vi-VN" sz="2800" dirty="0"/>
              <a:t>- </a:t>
            </a:r>
            <a:r>
              <a:rPr lang="en-US" altLang="vi-VN" sz="2800" dirty="0" err="1"/>
              <a:t>những</a:t>
            </a:r>
            <a:r>
              <a:rPr lang="en-US" altLang="vi-VN" sz="2800" dirty="0"/>
              <a:t> </a:t>
            </a:r>
            <a:r>
              <a:rPr lang="en-US" altLang="vi-VN" sz="2800" dirty="0" err="1"/>
              <a:t>em</a:t>
            </a:r>
            <a:r>
              <a:rPr lang="en-US" altLang="vi-VN" sz="2800" dirty="0"/>
              <a:t> </a:t>
            </a:r>
            <a:r>
              <a:rPr lang="en-US" altLang="vi-VN" sz="2800" dirty="0" err="1"/>
              <a:t>này</a:t>
            </a:r>
            <a:r>
              <a:rPr lang="en-US" altLang="vi-VN" sz="2800" dirty="0"/>
              <a:t> </a:t>
            </a:r>
            <a:r>
              <a:rPr lang="en-US" altLang="vi-VN" sz="2800" dirty="0" err="1"/>
              <a:t>hiện</a:t>
            </a:r>
            <a:r>
              <a:rPr lang="en-US" altLang="vi-VN" sz="2800" dirty="0"/>
              <a:t> </a:t>
            </a:r>
            <a:r>
              <a:rPr lang="en-US" altLang="vi-VN" sz="2800" dirty="0" err="1"/>
              <a:t>tại</a:t>
            </a:r>
            <a:r>
              <a:rPr lang="en-US" altLang="vi-VN" sz="2800" dirty="0"/>
              <a:t> </a:t>
            </a:r>
            <a:r>
              <a:rPr lang="en-US" altLang="vi-VN" sz="2800" dirty="0" err="1"/>
              <a:t>chưa</a:t>
            </a:r>
            <a:r>
              <a:rPr lang="en-US" altLang="vi-VN" sz="2800" dirty="0"/>
              <a:t> </a:t>
            </a:r>
            <a:r>
              <a:rPr lang="en-US" altLang="vi-VN" sz="2800" dirty="0" err="1"/>
              <a:t>có</a:t>
            </a:r>
            <a:r>
              <a:rPr lang="en-US" altLang="vi-VN" sz="2800" dirty="0"/>
              <a:t> KKTL </a:t>
            </a:r>
            <a:r>
              <a:rPr lang="en-US" altLang="vi-VN" sz="2800" dirty="0" err="1"/>
              <a:t>nhưng</a:t>
            </a:r>
            <a:r>
              <a:rPr lang="en-US" altLang="vi-VN" sz="2800" dirty="0"/>
              <a:t> </a:t>
            </a:r>
            <a:r>
              <a:rPr lang="en-US" altLang="vi-VN" sz="2800" dirty="0" err="1"/>
              <a:t>lại</a:t>
            </a:r>
            <a:r>
              <a:rPr lang="en-US" altLang="vi-VN" sz="2800" dirty="0"/>
              <a:t> </a:t>
            </a:r>
            <a:r>
              <a:rPr lang="en-US" altLang="vi-VN" sz="2800" dirty="0" err="1"/>
              <a:t>có</a:t>
            </a:r>
            <a:r>
              <a:rPr lang="en-US" altLang="vi-VN" sz="2800" dirty="0"/>
              <a:t> </a:t>
            </a:r>
            <a:r>
              <a:rPr lang="en-US" altLang="vi-VN" sz="2800" dirty="0" err="1"/>
              <a:t>nguy</a:t>
            </a:r>
            <a:r>
              <a:rPr lang="en-US" altLang="vi-VN" sz="2800" dirty="0"/>
              <a:t> </a:t>
            </a:r>
            <a:r>
              <a:rPr lang="en-US" altLang="vi-VN" sz="2800" dirty="0" err="1"/>
              <a:t>cơ</a:t>
            </a:r>
            <a:r>
              <a:rPr lang="en-US" altLang="vi-VN" sz="2800" dirty="0"/>
              <a:t> </a:t>
            </a:r>
            <a:r>
              <a:rPr lang="en-US" altLang="vi-VN" sz="2800" dirty="0" err="1"/>
              <a:t>cao</a:t>
            </a:r>
            <a:r>
              <a:rPr lang="en-US" altLang="vi-VN" sz="2800" dirty="0"/>
              <a:t>; do </a:t>
            </a:r>
            <a:r>
              <a:rPr lang="en-US" altLang="vi-VN" sz="2800" dirty="0" err="1"/>
              <a:t>hoàn</a:t>
            </a:r>
            <a:r>
              <a:rPr lang="en-US" altLang="vi-VN" sz="2800" dirty="0"/>
              <a:t> </a:t>
            </a:r>
            <a:r>
              <a:rPr lang="en-US" altLang="vi-VN" sz="2800" dirty="0" err="1"/>
              <a:t>cảnh</a:t>
            </a:r>
            <a:r>
              <a:rPr lang="en-US" altLang="vi-VN" sz="2800" dirty="0"/>
              <a:t> </a:t>
            </a:r>
            <a:r>
              <a:rPr lang="en-US" altLang="vi-VN" sz="2800" dirty="0" err="1"/>
              <a:t>gia</a:t>
            </a:r>
            <a:r>
              <a:rPr lang="en-US" altLang="vi-VN" sz="2800" dirty="0"/>
              <a:t> </a:t>
            </a:r>
            <a:r>
              <a:rPr lang="en-US" altLang="vi-VN" sz="2800" dirty="0" err="1"/>
              <a:t>đình</a:t>
            </a:r>
            <a:r>
              <a:rPr lang="en-US" altLang="vi-VN" sz="2800" dirty="0"/>
              <a:t>, cha </a:t>
            </a:r>
            <a:r>
              <a:rPr lang="en-US" altLang="vi-VN" sz="2800" dirty="0" err="1"/>
              <a:t>mẹ</a:t>
            </a:r>
            <a:r>
              <a:rPr lang="en-US" altLang="vi-VN" sz="2800" dirty="0"/>
              <a:t> </a:t>
            </a:r>
            <a:r>
              <a:rPr lang="en-US" altLang="vi-VN" sz="2800" dirty="0" err="1"/>
              <a:t>ly</a:t>
            </a:r>
            <a:r>
              <a:rPr lang="en-US" altLang="vi-VN" sz="2800" dirty="0"/>
              <a:t> </a:t>
            </a:r>
            <a:r>
              <a:rPr lang="en-US" altLang="vi-VN" sz="2800" dirty="0" err="1"/>
              <a:t>hôn</a:t>
            </a:r>
            <a:r>
              <a:rPr lang="en-US" altLang="vi-VN" sz="2800" dirty="0"/>
              <a:t>, ….</a:t>
            </a:r>
          </a:p>
          <a:p>
            <a:pPr>
              <a:buFont typeface="Wingdings" pitchFamily="2" charset="2"/>
              <a:buNone/>
            </a:pPr>
            <a:r>
              <a:rPr lang="en-US" altLang="vi-VN" sz="2800" i="1" dirty="0"/>
              <a:t>** </a:t>
            </a:r>
            <a:r>
              <a:rPr lang="en-US" altLang="vi-VN" sz="2800" i="1" dirty="0" err="1"/>
              <a:t>Đều</a:t>
            </a:r>
            <a:r>
              <a:rPr lang="en-US" altLang="vi-VN" sz="2800" i="1" dirty="0"/>
              <a:t> </a:t>
            </a:r>
            <a:r>
              <a:rPr lang="en-US" altLang="vi-VN" sz="2800" i="1" dirty="0" err="1"/>
              <a:t>tập</a:t>
            </a:r>
            <a:r>
              <a:rPr lang="en-US" altLang="vi-VN" sz="2800" i="1" dirty="0"/>
              <a:t> </a:t>
            </a:r>
            <a:r>
              <a:rPr lang="en-US" altLang="vi-VN" sz="2800" i="1" dirty="0" err="1"/>
              <a:t>trung</a:t>
            </a:r>
            <a:r>
              <a:rPr lang="en-US" altLang="vi-VN" sz="2800" i="1" dirty="0"/>
              <a:t> </a:t>
            </a:r>
            <a:r>
              <a:rPr lang="en-US" altLang="vi-VN" sz="2800" i="1" dirty="0" err="1"/>
              <a:t>ngăn</a:t>
            </a:r>
            <a:r>
              <a:rPr lang="en-US" altLang="vi-VN" sz="2800" i="1" dirty="0"/>
              <a:t> </a:t>
            </a:r>
            <a:r>
              <a:rPr lang="en-US" altLang="vi-VN" sz="2800" i="1" dirty="0" err="1"/>
              <a:t>chặn</a:t>
            </a:r>
            <a:r>
              <a:rPr lang="en-US" altLang="vi-VN" sz="2800" i="1" dirty="0"/>
              <a:t>/</a:t>
            </a:r>
            <a:r>
              <a:rPr lang="en-US" altLang="vi-VN" sz="2800" i="1" dirty="0" err="1"/>
              <a:t>hạn</a:t>
            </a:r>
            <a:r>
              <a:rPr lang="en-US" altLang="vi-VN" sz="2800" i="1" dirty="0"/>
              <a:t> </a:t>
            </a:r>
            <a:r>
              <a:rPr lang="en-US" altLang="vi-VN" sz="2800" i="1" dirty="0" err="1"/>
              <a:t>chế</a:t>
            </a:r>
            <a:r>
              <a:rPr lang="en-US" altLang="vi-VN" sz="2800" i="1" dirty="0"/>
              <a:t> </a:t>
            </a:r>
            <a:r>
              <a:rPr lang="en-US" altLang="vi-VN" sz="2800" i="1" dirty="0" err="1"/>
              <a:t>kết</a:t>
            </a:r>
            <a:r>
              <a:rPr lang="en-US" altLang="vi-VN" sz="2800" i="1" dirty="0"/>
              <a:t> </a:t>
            </a:r>
            <a:r>
              <a:rPr lang="en-US" altLang="vi-VN" sz="2800" i="1" dirty="0" err="1"/>
              <a:t>quả</a:t>
            </a:r>
            <a:r>
              <a:rPr lang="en-US" altLang="vi-VN" sz="2800" i="1" dirty="0"/>
              <a:t> </a:t>
            </a:r>
            <a:r>
              <a:rPr lang="en-US" altLang="vi-VN" sz="2800" i="1" dirty="0" err="1"/>
              <a:t>xấu</a:t>
            </a:r>
            <a:r>
              <a:rPr lang="en-US" altLang="vi-VN" sz="2800" i="1" dirty="0"/>
              <a:t> </a:t>
            </a:r>
            <a:r>
              <a:rPr lang="en-US" altLang="vi-VN" sz="2800" i="1" dirty="0" err="1"/>
              <a:t>xảy</a:t>
            </a:r>
            <a:r>
              <a:rPr lang="en-US" altLang="vi-VN" sz="2800" i="1" dirty="0"/>
              <a:t> </a:t>
            </a:r>
            <a:r>
              <a:rPr lang="en-US" altLang="vi-VN" sz="2800" i="1" dirty="0" err="1"/>
              <a:t>ra</a:t>
            </a:r>
            <a:r>
              <a:rPr lang="en-US" altLang="vi-VN" sz="2800" i="1" dirty="0"/>
              <a:t> </a:t>
            </a:r>
            <a:r>
              <a:rPr lang="en-US" altLang="vi-VN" sz="2800" i="1" dirty="0" err="1"/>
              <a:t>với</a:t>
            </a:r>
            <a:r>
              <a:rPr lang="en-US" altLang="vi-VN" sz="2800" i="1" dirty="0"/>
              <a:t> TE &amp; TTN </a:t>
            </a:r>
            <a:r>
              <a:rPr lang="en-US" altLang="vi-VN" sz="2800" i="1" dirty="0" err="1"/>
              <a:t>trong</a:t>
            </a:r>
            <a:r>
              <a:rPr lang="en-US" altLang="vi-VN" sz="2800" i="1" dirty="0"/>
              <a:t> </a:t>
            </a:r>
            <a:r>
              <a:rPr lang="en-US" altLang="vi-VN" sz="2800" i="1" dirty="0" err="1"/>
              <a:t>học</a:t>
            </a:r>
            <a:r>
              <a:rPr lang="en-US" altLang="vi-VN" sz="2800" i="1" dirty="0"/>
              <a:t> </a:t>
            </a:r>
            <a:r>
              <a:rPr lang="en-US" altLang="vi-VN" sz="2800" i="1" dirty="0" err="1"/>
              <a:t>đường</a:t>
            </a:r>
            <a:r>
              <a:rPr lang="en-US" altLang="vi-VN" sz="2800" i="1" dirty="0"/>
              <a:t>.</a:t>
            </a:r>
            <a:endParaRPr lang="vi-VN" altLang="vi-VN" sz="2800" i="1" dirty="0"/>
          </a:p>
        </p:txBody>
      </p:sp>
      <p:sp>
        <p:nvSpPr>
          <p:cNvPr id="48131" name="Slide Number Placeholder 3">
            <a:extLst>
              <a:ext uri="{FF2B5EF4-FFF2-40B4-BE49-F238E27FC236}">
                <a16:creationId xmlns:a16="http://schemas.microsoft.com/office/drawing/2014/main" xmlns="" id="{7D624BCC-4A2D-B04B-818E-0DC6876A79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spcBef>
                <a:spcPct val="0"/>
              </a:spcBef>
              <a:buClrTx/>
              <a:buSzTx/>
              <a:buFontTx/>
              <a:buNone/>
            </a:pPr>
            <a:fld id="{97DA20F8-76FA-254B-95B0-7201C27A28D3}" type="slidenum">
              <a:rPr lang="en-US" altLang="vi-VN" sz="2600">
                <a:solidFill>
                  <a:prstClr val="white"/>
                </a:solidFill>
              </a:rPr>
              <a:pPr>
                <a:spcBef>
                  <a:spcPct val="0"/>
                </a:spcBef>
                <a:buClrTx/>
                <a:buSzTx/>
                <a:buFontTx/>
                <a:buNone/>
              </a:pPr>
              <a:t>26</a:t>
            </a:fld>
            <a:endParaRPr lang="en-US" altLang="vi-VN" sz="2600">
              <a:solidFill>
                <a:prstClr val="white"/>
              </a:solidFill>
            </a:endParaRPr>
          </a:p>
        </p:txBody>
      </p:sp>
    </p:spTree>
    <p:extLst>
      <p:ext uri="{BB962C8B-B14F-4D97-AF65-F5344CB8AC3E}">
        <p14:creationId xmlns:p14="http://schemas.microsoft.com/office/powerpoint/2010/main" val="3809516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a:extLst>
              <a:ext uri="{FF2B5EF4-FFF2-40B4-BE49-F238E27FC236}">
                <a16:creationId xmlns:a16="http://schemas.microsoft.com/office/drawing/2014/main" xmlns="" id="{D60756E7-D723-E24A-982D-E2E301D263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spcBef>
                <a:spcPct val="0"/>
              </a:spcBef>
              <a:buClrTx/>
              <a:buSzTx/>
              <a:buFontTx/>
              <a:buNone/>
            </a:pPr>
            <a:fld id="{79D0DD74-B1F3-1E48-9AA2-50BD99864CE1}" type="slidenum">
              <a:rPr lang="en-US" altLang="vi-VN" sz="2600">
                <a:solidFill>
                  <a:prstClr val="white"/>
                </a:solidFill>
              </a:rPr>
              <a:pPr>
                <a:spcBef>
                  <a:spcPct val="0"/>
                </a:spcBef>
                <a:buClrTx/>
                <a:buSzTx/>
                <a:buFontTx/>
                <a:buNone/>
              </a:pPr>
              <a:t>27</a:t>
            </a:fld>
            <a:endParaRPr lang="en-US" altLang="vi-VN" sz="2600">
              <a:solidFill>
                <a:prstClr val="white"/>
              </a:solidFill>
            </a:endParaRPr>
          </a:p>
        </p:txBody>
      </p:sp>
      <p:sp>
        <p:nvSpPr>
          <p:cNvPr id="27650" name="Oval 2">
            <a:extLst>
              <a:ext uri="{FF2B5EF4-FFF2-40B4-BE49-F238E27FC236}">
                <a16:creationId xmlns:a16="http://schemas.microsoft.com/office/drawing/2014/main" xmlns="" id="{6013155C-027C-B44A-8696-F3489DCA116B}"/>
              </a:ext>
            </a:extLst>
          </p:cNvPr>
          <p:cNvSpPr>
            <a:spLocks noChangeArrowheads="1"/>
          </p:cNvSpPr>
          <p:nvPr/>
        </p:nvSpPr>
        <p:spPr bwMode="auto">
          <a:xfrm>
            <a:off x="6172200" y="2286000"/>
            <a:ext cx="533400" cy="533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1800">
              <a:solidFill>
                <a:prstClr val="black"/>
              </a:solidFill>
              <a:latin typeface="Garamond" panose="02020404030301010803" pitchFamily="18" charset="0"/>
              <a:ea typeface="ＭＳ Ｐゴシック" panose="020B0600070205080204" pitchFamily="34" charset="-128"/>
            </a:endParaRPr>
          </a:p>
        </p:txBody>
      </p:sp>
      <p:sp>
        <p:nvSpPr>
          <p:cNvPr id="27651" name="Oval 3">
            <a:extLst>
              <a:ext uri="{FF2B5EF4-FFF2-40B4-BE49-F238E27FC236}">
                <a16:creationId xmlns:a16="http://schemas.microsoft.com/office/drawing/2014/main" xmlns="" id="{8DC45D39-B62D-EA42-A583-045DDB1DBB00}"/>
              </a:ext>
            </a:extLst>
          </p:cNvPr>
          <p:cNvSpPr>
            <a:spLocks noChangeArrowheads="1"/>
          </p:cNvSpPr>
          <p:nvPr/>
        </p:nvSpPr>
        <p:spPr bwMode="auto">
          <a:xfrm>
            <a:off x="5486400" y="2667000"/>
            <a:ext cx="914400" cy="838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1800">
              <a:solidFill>
                <a:prstClr val="black"/>
              </a:solidFill>
              <a:latin typeface="Garamond" panose="02020404030301010803" pitchFamily="18" charset="0"/>
              <a:ea typeface="ＭＳ Ｐゴシック" panose="020B0600070205080204" pitchFamily="34" charset="-128"/>
            </a:endParaRPr>
          </a:p>
        </p:txBody>
      </p:sp>
      <p:sp>
        <p:nvSpPr>
          <p:cNvPr id="27652" name="Oval 4">
            <a:extLst>
              <a:ext uri="{FF2B5EF4-FFF2-40B4-BE49-F238E27FC236}">
                <a16:creationId xmlns:a16="http://schemas.microsoft.com/office/drawing/2014/main" xmlns="" id="{BE011AC9-668D-9B49-9705-84381F380E42}"/>
              </a:ext>
            </a:extLst>
          </p:cNvPr>
          <p:cNvSpPr>
            <a:spLocks noChangeArrowheads="1"/>
          </p:cNvSpPr>
          <p:nvPr/>
        </p:nvSpPr>
        <p:spPr bwMode="auto">
          <a:xfrm>
            <a:off x="3810000" y="3124200"/>
            <a:ext cx="1981200" cy="1981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lgn="ctr" defTabSz="914400">
              <a:spcBef>
                <a:spcPct val="0"/>
              </a:spcBef>
              <a:buClrTx/>
              <a:buSzTx/>
              <a:buNone/>
            </a:pPr>
            <a:r>
              <a:rPr lang="en-US" altLang="vi-VN" sz="1800">
                <a:solidFill>
                  <a:prstClr val="black"/>
                </a:solidFill>
                <a:latin typeface="Comic Sans MS" panose="030F0902030302020204" pitchFamily="66" charset="0"/>
                <a:ea typeface="ＭＳ Ｐゴシック" panose="020B0600070205080204" pitchFamily="34" charset="-128"/>
              </a:rPr>
              <a:t>80%</a:t>
            </a:r>
          </a:p>
        </p:txBody>
      </p:sp>
      <p:sp>
        <p:nvSpPr>
          <p:cNvPr id="47108" name="Rectangle 5">
            <a:extLst>
              <a:ext uri="{FF2B5EF4-FFF2-40B4-BE49-F238E27FC236}">
                <a16:creationId xmlns:a16="http://schemas.microsoft.com/office/drawing/2014/main" xmlns="" id="{1067D131-DA5C-DC46-8D1C-7766BE30C41E}"/>
              </a:ext>
            </a:extLst>
          </p:cNvPr>
          <p:cNvSpPr>
            <a:spLocks noGrp="1" noRot="1" noChangeArrowheads="1"/>
          </p:cNvSpPr>
          <p:nvPr>
            <p:ph type="title" idx="4294967295"/>
          </p:nvPr>
        </p:nvSpPr>
        <p:spPr/>
        <p:txBody>
          <a:bodyPr anchor="ctr"/>
          <a:lstStyle/>
          <a:p>
            <a:pPr eaLnBrk="1" hangingPunct="1">
              <a:defRPr/>
            </a:pPr>
            <a:r>
              <a:rPr lang="en-US">
                <a:effectLst>
                  <a:outerShdw blurRad="38100" dist="38100" dir="2700000" algn="tl">
                    <a:srgbClr val="000000"/>
                  </a:outerShdw>
                </a:effectLst>
                <a:latin typeface="Times New Roman" pitchFamily="18" charset="0"/>
                <a:cs typeface="Times New Roman" pitchFamily="18" charset="0"/>
              </a:rPr>
              <a:t>MÔ HÌNH BA CẤP ĐỘ (BA BẬC)</a:t>
            </a:r>
          </a:p>
        </p:txBody>
      </p:sp>
      <p:grpSp>
        <p:nvGrpSpPr>
          <p:cNvPr id="27654" name="Group 6">
            <a:extLst>
              <a:ext uri="{FF2B5EF4-FFF2-40B4-BE49-F238E27FC236}">
                <a16:creationId xmlns:a16="http://schemas.microsoft.com/office/drawing/2014/main" xmlns="" id="{19E7711B-461A-9C40-BFE3-8987F3CFA3CF}"/>
              </a:ext>
            </a:extLst>
          </p:cNvPr>
          <p:cNvGrpSpPr>
            <a:grpSpLocks/>
          </p:cNvGrpSpPr>
          <p:nvPr/>
        </p:nvGrpSpPr>
        <p:grpSpPr bwMode="auto">
          <a:xfrm>
            <a:off x="3733800" y="2438400"/>
            <a:ext cx="4343400" cy="2743200"/>
            <a:chOff x="1104" y="1488"/>
            <a:chExt cx="2736" cy="1728"/>
          </a:xfrm>
        </p:grpSpPr>
        <p:sp>
          <p:nvSpPr>
            <p:cNvPr id="27663" name="Line 7">
              <a:extLst>
                <a:ext uri="{FF2B5EF4-FFF2-40B4-BE49-F238E27FC236}">
                  <a16:creationId xmlns:a16="http://schemas.microsoft.com/office/drawing/2014/main" xmlns="" id="{B6903729-5CCE-2A41-BF27-64AF02EF159A}"/>
                </a:ext>
              </a:extLst>
            </p:cNvPr>
            <p:cNvSpPr>
              <a:spLocks noChangeShapeType="1"/>
            </p:cNvSpPr>
            <p:nvPr/>
          </p:nvSpPr>
          <p:spPr bwMode="auto">
            <a:xfrm>
              <a:off x="1104" y="1488"/>
              <a:ext cx="0" cy="17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sp>
          <p:nvSpPr>
            <p:cNvPr id="27664" name="Line 8">
              <a:extLst>
                <a:ext uri="{FF2B5EF4-FFF2-40B4-BE49-F238E27FC236}">
                  <a16:creationId xmlns:a16="http://schemas.microsoft.com/office/drawing/2014/main" xmlns="" id="{0C854E4A-A4F2-6C48-A221-3772F76EA74D}"/>
                </a:ext>
              </a:extLst>
            </p:cNvPr>
            <p:cNvSpPr>
              <a:spLocks noChangeShapeType="1"/>
            </p:cNvSpPr>
            <p:nvPr/>
          </p:nvSpPr>
          <p:spPr bwMode="auto">
            <a:xfrm>
              <a:off x="1104" y="3216"/>
              <a:ext cx="2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grpSp>
      <p:sp>
        <p:nvSpPr>
          <p:cNvPr id="27655" name="Text Box 9">
            <a:extLst>
              <a:ext uri="{FF2B5EF4-FFF2-40B4-BE49-F238E27FC236}">
                <a16:creationId xmlns:a16="http://schemas.microsoft.com/office/drawing/2014/main" xmlns="" id="{0CF0DA49-9569-A446-B6C8-ABE6C1337660}"/>
              </a:ext>
            </a:extLst>
          </p:cNvPr>
          <p:cNvSpPr txBox="1">
            <a:spLocks noChangeArrowheads="1"/>
          </p:cNvSpPr>
          <p:nvPr/>
        </p:nvSpPr>
        <p:spPr bwMode="auto">
          <a:xfrm rot="-5398033">
            <a:off x="643732" y="3542507"/>
            <a:ext cx="465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lgn="ctr" defTabSz="914400">
              <a:spcBef>
                <a:spcPct val="0"/>
              </a:spcBef>
              <a:buClrTx/>
              <a:buSzTx/>
              <a:buNone/>
            </a:pPr>
            <a:r>
              <a:rPr lang="en-US" altLang="vi-VN" sz="18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Mức độ nguồn lực cần thiết</a:t>
            </a:r>
          </a:p>
          <a:p>
            <a:pPr algn="ctr" defTabSz="914400">
              <a:spcBef>
                <a:spcPct val="0"/>
              </a:spcBef>
              <a:buClrTx/>
              <a:buSzTx/>
              <a:buNone/>
            </a:pPr>
            <a:r>
              <a:rPr lang="en-US" altLang="vi-VN" sz="18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 để giải quyết vấn đề</a:t>
            </a:r>
          </a:p>
        </p:txBody>
      </p:sp>
      <p:sp>
        <p:nvSpPr>
          <p:cNvPr id="27656" name="Text Box 10">
            <a:extLst>
              <a:ext uri="{FF2B5EF4-FFF2-40B4-BE49-F238E27FC236}">
                <a16:creationId xmlns:a16="http://schemas.microsoft.com/office/drawing/2014/main" xmlns="" id="{07D7B546-AAF2-F549-B537-4B53EF4414ED}"/>
              </a:ext>
            </a:extLst>
          </p:cNvPr>
          <p:cNvSpPr txBox="1">
            <a:spLocks noChangeArrowheads="1"/>
          </p:cNvSpPr>
          <p:nvPr/>
        </p:nvSpPr>
        <p:spPr bwMode="auto">
          <a:xfrm>
            <a:off x="3886200" y="54102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1800" b="1">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Tính chất nghiêm trọng của vấn đề</a:t>
            </a:r>
          </a:p>
        </p:txBody>
      </p:sp>
      <p:sp>
        <p:nvSpPr>
          <p:cNvPr id="27657" name="AutoShape 11">
            <a:extLst>
              <a:ext uri="{FF2B5EF4-FFF2-40B4-BE49-F238E27FC236}">
                <a16:creationId xmlns:a16="http://schemas.microsoft.com/office/drawing/2014/main" xmlns="" id="{FC29C675-E6C1-0E48-B798-4CF36233CBB6}"/>
              </a:ext>
            </a:extLst>
          </p:cNvPr>
          <p:cNvSpPr>
            <a:spLocks noChangeArrowheads="1"/>
          </p:cNvSpPr>
          <p:nvPr/>
        </p:nvSpPr>
        <p:spPr bwMode="auto">
          <a:xfrm rot="2849827">
            <a:off x="4796631" y="1832769"/>
            <a:ext cx="1303338" cy="3276600"/>
          </a:xfrm>
          <a:prstGeom prst="triangle">
            <a:avLst>
              <a:gd name="adj" fmla="val 50000"/>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1800">
              <a:solidFill>
                <a:prstClr val="black"/>
              </a:solidFill>
              <a:latin typeface="Garamond" panose="02020404030301010803" pitchFamily="18" charset="0"/>
              <a:ea typeface="ＭＳ Ｐゴシック" panose="020B0600070205080204" pitchFamily="34" charset="-128"/>
            </a:endParaRPr>
          </a:p>
        </p:txBody>
      </p:sp>
      <p:sp>
        <p:nvSpPr>
          <p:cNvPr id="27658" name="Line 12">
            <a:extLst>
              <a:ext uri="{FF2B5EF4-FFF2-40B4-BE49-F238E27FC236}">
                <a16:creationId xmlns:a16="http://schemas.microsoft.com/office/drawing/2014/main" xmlns="" id="{2AE605A8-FD01-7A44-BE3F-61C12CF87073}"/>
              </a:ext>
            </a:extLst>
          </p:cNvPr>
          <p:cNvSpPr>
            <a:spLocks noChangeShapeType="1"/>
          </p:cNvSpPr>
          <p:nvPr/>
        </p:nvSpPr>
        <p:spPr bwMode="auto">
          <a:xfrm rot="2849827">
            <a:off x="6121400" y="2794000"/>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sp>
        <p:nvSpPr>
          <p:cNvPr id="27659" name="Line 13">
            <a:extLst>
              <a:ext uri="{FF2B5EF4-FFF2-40B4-BE49-F238E27FC236}">
                <a16:creationId xmlns:a16="http://schemas.microsoft.com/office/drawing/2014/main" xmlns="" id="{8CFE9D03-7BAF-1644-BEB7-1FB8F131B9E5}"/>
              </a:ext>
            </a:extLst>
          </p:cNvPr>
          <p:cNvSpPr>
            <a:spLocks noChangeShapeType="1"/>
          </p:cNvSpPr>
          <p:nvPr/>
        </p:nvSpPr>
        <p:spPr bwMode="auto">
          <a:xfrm rot="2849827">
            <a:off x="5244307" y="3425032"/>
            <a:ext cx="582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sp>
        <p:nvSpPr>
          <p:cNvPr id="27660" name="Text Box 15">
            <a:extLst>
              <a:ext uri="{FF2B5EF4-FFF2-40B4-BE49-F238E27FC236}">
                <a16:creationId xmlns:a16="http://schemas.microsoft.com/office/drawing/2014/main" xmlns="" id="{552A032B-6731-064E-AAFB-8313B9D9ADB1}"/>
              </a:ext>
            </a:extLst>
          </p:cNvPr>
          <p:cNvSpPr txBox="1">
            <a:spLocks noChangeArrowheads="1"/>
          </p:cNvSpPr>
          <p:nvPr/>
        </p:nvSpPr>
        <p:spPr bwMode="auto">
          <a:xfrm>
            <a:off x="5791201" y="4459288"/>
            <a:ext cx="420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18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Can thiệp phổ quát: Thiết lập một nền tảng can thiệp toàn trường cho tất cả học sinh</a:t>
            </a:r>
          </a:p>
        </p:txBody>
      </p:sp>
      <p:sp>
        <p:nvSpPr>
          <p:cNvPr id="27661" name="Text Box 16">
            <a:extLst>
              <a:ext uri="{FF2B5EF4-FFF2-40B4-BE49-F238E27FC236}">
                <a16:creationId xmlns:a16="http://schemas.microsoft.com/office/drawing/2014/main" xmlns="" id="{470710AF-FB45-BB4B-8383-44758DF0EF36}"/>
              </a:ext>
            </a:extLst>
          </p:cNvPr>
          <p:cNvSpPr txBox="1">
            <a:spLocks noChangeArrowheads="1"/>
          </p:cNvSpPr>
          <p:nvPr/>
        </p:nvSpPr>
        <p:spPr bwMode="auto">
          <a:xfrm>
            <a:off x="6324600" y="3200401"/>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18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Can thiệp tập trung: Can thiệp sớm cho một số học sinh</a:t>
            </a:r>
          </a:p>
        </p:txBody>
      </p:sp>
      <p:sp>
        <p:nvSpPr>
          <p:cNvPr id="27662" name="Text Box 17">
            <a:extLst>
              <a:ext uri="{FF2B5EF4-FFF2-40B4-BE49-F238E27FC236}">
                <a16:creationId xmlns:a16="http://schemas.microsoft.com/office/drawing/2014/main" xmlns="" id="{E1DC7E0B-EC70-6E45-9B93-79319FD77668}"/>
              </a:ext>
            </a:extLst>
          </p:cNvPr>
          <p:cNvSpPr txBox="1">
            <a:spLocks noChangeArrowheads="1"/>
          </p:cNvSpPr>
          <p:nvPr/>
        </p:nvSpPr>
        <p:spPr bwMode="auto">
          <a:xfrm>
            <a:off x="6858000" y="2362201"/>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18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Tập trung sâu: Can thiệp sâu cho một số nhỏ học sinh</a:t>
            </a:r>
          </a:p>
        </p:txBody>
      </p:sp>
    </p:spTree>
    <p:extLst>
      <p:ext uri="{BB962C8B-B14F-4D97-AF65-F5344CB8AC3E}">
        <p14:creationId xmlns:p14="http://schemas.microsoft.com/office/powerpoint/2010/main" val="1892707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a:extLst>
              <a:ext uri="{FF2B5EF4-FFF2-40B4-BE49-F238E27FC236}">
                <a16:creationId xmlns:a16="http://schemas.microsoft.com/office/drawing/2014/main" xmlns="" id="{2C47EE52-CEFA-514C-8EBE-8EF01F1DA8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spcBef>
                <a:spcPct val="0"/>
              </a:spcBef>
              <a:buClrTx/>
              <a:buSzTx/>
              <a:buFontTx/>
              <a:buNone/>
            </a:pPr>
            <a:fld id="{8194FF05-F529-F94C-9547-ABF2F65A105E}" type="slidenum">
              <a:rPr lang="en-US" altLang="vi-VN" sz="2600">
                <a:solidFill>
                  <a:prstClr val="white"/>
                </a:solidFill>
              </a:rPr>
              <a:pPr>
                <a:spcBef>
                  <a:spcPct val="0"/>
                </a:spcBef>
                <a:buClrTx/>
                <a:buSzTx/>
                <a:buFontTx/>
                <a:buNone/>
              </a:pPr>
              <a:t>28</a:t>
            </a:fld>
            <a:endParaRPr lang="en-US" altLang="vi-VN" sz="2600">
              <a:solidFill>
                <a:prstClr val="white"/>
              </a:solidFill>
            </a:endParaRPr>
          </a:p>
        </p:txBody>
      </p:sp>
      <p:sp>
        <p:nvSpPr>
          <p:cNvPr id="29698" name="Oval 2">
            <a:extLst>
              <a:ext uri="{FF2B5EF4-FFF2-40B4-BE49-F238E27FC236}">
                <a16:creationId xmlns:a16="http://schemas.microsoft.com/office/drawing/2014/main" xmlns="" id="{96F448C6-C604-0245-8211-0A93B3488EF5}"/>
              </a:ext>
            </a:extLst>
          </p:cNvPr>
          <p:cNvSpPr>
            <a:spLocks noChangeArrowheads="1"/>
          </p:cNvSpPr>
          <p:nvPr/>
        </p:nvSpPr>
        <p:spPr bwMode="auto">
          <a:xfrm>
            <a:off x="6172200" y="2362200"/>
            <a:ext cx="533400" cy="533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2400">
              <a:solidFill>
                <a:prstClr val="black"/>
              </a:solidFill>
              <a:latin typeface="Garamond" panose="02020404030301010803" pitchFamily="18" charset="0"/>
              <a:ea typeface="ＭＳ Ｐゴシック" panose="020B0600070205080204" pitchFamily="34" charset="-128"/>
            </a:endParaRPr>
          </a:p>
        </p:txBody>
      </p:sp>
      <p:sp>
        <p:nvSpPr>
          <p:cNvPr id="29699" name="Oval 3">
            <a:extLst>
              <a:ext uri="{FF2B5EF4-FFF2-40B4-BE49-F238E27FC236}">
                <a16:creationId xmlns:a16="http://schemas.microsoft.com/office/drawing/2014/main" xmlns="" id="{0CA2B611-C54D-9448-A5E5-499D5C67DCE5}"/>
              </a:ext>
            </a:extLst>
          </p:cNvPr>
          <p:cNvSpPr>
            <a:spLocks noChangeArrowheads="1"/>
          </p:cNvSpPr>
          <p:nvPr/>
        </p:nvSpPr>
        <p:spPr bwMode="auto">
          <a:xfrm>
            <a:off x="5410200" y="2743200"/>
            <a:ext cx="914400" cy="838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2400">
              <a:solidFill>
                <a:prstClr val="black"/>
              </a:solidFill>
              <a:latin typeface="Garamond" panose="02020404030301010803" pitchFamily="18" charset="0"/>
              <a:ea typeface="ＭＳ Ｐゴシック" panose="020B0600070205080204" pitchFamily="34" charset="-128"/>
            </a:endParaRPr>
          </a:p>
        </p:txBody>
      </p:sp>
      <p:sp>
        <p:nvSpPr>
          <p:cNvPr id="29700" name="Oval 4">
            <a:extLst>
              <a:ext uri="{FF2B5EF4-FFF2-40B4-BE49-F238E27FC236}">
                <a16:creationId xmlns:a16="http://schemas.microsoft.com/office/drawing/2014/main" xmlns="" id="{E814E632-271E-8147-B5A6-0A5723192425}"/>
              </a:ext>
            </a:extLst>
          </p:cNvPr>
          <p:cNvSpPr>
            <a:spLocks noChangeArrowheads="1"/>
          </p:cNvSpPr>
          <p:nvPr/>
        </p:nvSpPr>
        <p:spPr bwMode="auto">
          <a:xfrm>
            <a:off x="3733800" y="3276600"/>
            <a:ext cx="1981200" cy="19812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lgn="ctr" defTabSz="914400">
              <a:spcBef>
                <a:spcPct val="0"/>
              </a:spcBef>
              <a:buClrTx/>
              <a:buSzTx/>
              <a:buNone/>
            </a:pPr>
            <a:r>
              <a:rPr lang="en-US" altLang="vi-VN" sz="2400">
                <a:solidFill>
                  <a:prstClr val="black"/>
                </a:solidFill>
                <a:latin typeface="Comic Sans MS" panose="030F0902030302020204" pitchFamily="66" charset="0"/>
                <a:ea typeface="ＭＳ Ｐゴシック" panose="020B0600070205080204" pitchFamily="34" charset="-128"/>
              </a:rPr>
              <a:t>80%</a:t>
            </a:r>
          </a:p>
        </p:txBody>
      </p:sp>
      <p:sp>
        <p:nvSpPr>
          <p:cNvPr id="1056773" name="Rectangle 5">
            <a:extLst>
              <a:ext uri="{FF2B5EF4-FFF2-40B4-BE49-F238E27FC236}">
                <a16:creationId xmlns:a16="http://schemas.microsoft.com/office/drawing/2014/main" xmlns="" id="{853382A2-C91A-184E-BAF6-BCEE9CE4B92A}"/>
              </a:ext>
            </a:extLst>
          </p:cNvPr>
          <p:cNvSpPr>
            <a:spLocks noGrp="1" noRot="1" noChangeArrowheads="1"/>
          </p:cNvSpPr>
          <p:nvPr>
            <p:ph type="title" idx="4294967295"/>
          </p:nvPr>
        </p:nvSpPr>
        <p:spPr/>
        <p:txBody>
          <a:bodyPr anchor="ctr"/>
          <a:lstStyle/>
          <a:p>
            <a:pPr eaLnBrk="1" hangingPunct="1">
              <a:defRPr/>
            </a:pPr>
            <a:r>
              <a:rPr lang="en-US" sz="2400">
                <a:effectLst>
                  <a:outerShdw blurRad="38100" dist="38100" dir="2700000" algn="tl">
                    <a:srgbClr val="000000"/>
                  </a:outerShdw>
                </a:effectLst>
                <a:latin typeface="Times New Roman" pitchFamily="18" charset="0"/>
                <a:cs typeface="Times New Roman" pitchFamily="18" charset="0"/>
              </a:rPr>
              <a:t>TÍNH LIÊN TỤC </a:t>
            </a:r>
            <a:br>
              <a:rPr lang="en-US" sz="2400">
                <a:effectLst>
                  <a:outerShdw blurRad="38100" dist="38100" dir="2700000" algn="tl">
                    <a:srgbClr val="000000"/>
                  </a:outerShdw>
                </a:effectLst>
                <a:latin typeface="Times New Roman" pitchFamily="18" charset="0"/>
                <a:cs typeface="Times New Roman" pitchFamily="18" charset="0"/>
              </a:rPr>
            </a:br>
            <a:r>
              <a:rPr lang="en-US" sz="2400">
                <a:effectLst>
                  <a:outerShdw blurRad="38100" dist="38100" dir="2700000" algn="tl">
                    <a:srgbClr val="000000"/>
                  </a:outerShdw>
                </a:effectLst>
                <a:latin typeface="Times New Roman" pitchFamily="18" charset="0"/>
                <a:cs typeface="Times New Roman" pitchFamily="18" charset="0"/>
              </a:rPr>
              <a:t>CỦA CÁC DỊCH VỤ</a:t>
            </a:r>
            <a:endParaRPr lang="en-US" sz="2400">
              <a:effectLst>
                <a:outerShdw blurRad="38100" dist="38100" dir="2700000" algn="tl">
                  <a:srgbClr val="000000"/>
                </a:outerShdw>
              </a:effectLst>
            </a:endParaRPr>
          </a:p>
        </p:txBody>
      </p:sp>
      <p:grpSp>
        <p:nvGrpSpPr>
          <p:cNvPr id="29702" name="Group 6">
            <a:extLst>
              <a:ext uri="{FF2B5EF4-FFF2-40B4-BE49-F238E27FC236}">
                <a16:creationId xmlns:a16="http://schemas.microsoft.com/office/drawing/2014/main" xmlns="" id="{2779A9D0-1BD5-C446-B24F-ED28FA0E943B}"/>
              </a:ext>
            </a:extLst>
          </p:cNvPr>
          <p:cNvGrpSpPr>
            <a:grpSpLocks/>
          </p:cNvGrpSpPr>
          <p:nvPr/>
        </p:nvGrpSpPr>
        <p:grpSpPr bwMode="auto">
          <a:xfrm>
            <a:off x="3702050" y="2738438"/>
            <a:ext cx="4343400" cy="2743200"/>
            <a:chOff x="1104" y="1488"/>
            <a:chExt cx="2736" cy="1728"/>
          </a:xfrm>
        </p:grpSpPr>
        <p:sp>
          <p:nvSpPr>
            <p:cNvPr id="29713" name="Line 7">
              <a:extLst>
                <a:ext uri="{FF2B5EF4-FFF2-40B4-BE49-F238E27FC236}">
                  <a16:creationId xmlns:a16="http://schemas.microsoft.com/office/drawing/2014/main" xmlns="" id="{AF86069B-EC1D-9448-9212-B35AFD275458}"/>
                </a:ext>
              </a:extLst>
            </p:cNvPr>
            <p:cNvSpPr>
              <a:spLocks noChangeShapeType="1"/>
            </p:cNvSpPr>
            <p:nvPr/>
          </p:nvSpPr>
          <p:spPr bwMode="auto">
            <a:xfrm>
              <a:off x="1104" y="1488"/>
              <a:ext cx="0" cy="17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sp>
          <p:nvSpPr>
            <p:cNvPr id="29714" name="Line 8">
              <a:extLst>
                <a:ext uri="{FF2B5EF4-FFF2-40B4-BE49-F238E27FC236}">
                  <a16:creationId xmlns:a16="http://schemas.microsoft.com/office/drawing/2014/main" xmlns="" id="{28F2EBDF-35CC-0D46-ABAF-2E60C4975DCB}"/>
                </a:ext>
              </a:extLst>
            </p:cNvPr>
            <p:cNvSpPr>
              <a:spLocks noChangeShapeType="1"/>
            </p:cNvSpPr>
            <p:nvPr/>
          </p:nvSpPr>
          <p:spPr bwMode="auto">
            <a:xfrm>
              <a:off x="1104" y="3216"/>
              <a:ext cx="2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grpSp>
      <p:sp>
        <p:nvSpPr>
          <p:cNvPr id="29703" name="Text Box 9">
            <a:extLst>
              <a:ext uri="{FF2B5EF4-FFF2-40B4-BE49-F238E27FC236}">
                <a16:creationId xmlns:a16="http://schemas.microsoft.com/office/drawing/2014/main" xmlns="" id="{17EBB689-4A9E-FE4F-A42B-9E0FC253E441}"/>
              </a:ext>
            </a:extLst>
          </p:cNvPr>
          <p:cNvSpPr txBox="1">
            <a:spLocks noChangeArrowheads="1"/>
          </p:cNvSpPr>
          <p:nvPr/>
        </p:nvSpPr>
        <p:spPr bwMode="auto">
          <a:xfrm rot="-5398033">
            <a:off x="1270837" y="3403512"/>
            <a:ext cx="33860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algn="ctr" defTabSz="914400">
              <a:spcBef>
                <a:spcPct val="0"/>
              </a:spcBef>
              <a:buClrTx/>
              <a:buSzTx/>
              <a:buNone/>
            </a:pPr>
            <a:endParaRPr lang="en-US" altLang="vi-VN" sz="2400">
              <a:solidFill>
                <a:prstClr val="black"/>
              </a:solidFill>
              <a:latin typeface="Comic Sans MS" panose="030F0902030302020204" pitchFamily="66" charset="0"/>
              <a:ea typeface="ＭＳ Ｐゴシック" panose="020B0600070205080204" pitchFamily="34" charset="-128"/>
            </a:endParaRPr>
          </a:p>
          <a:p>
            <a:pPr algn="ctr" defTabSz="914400">
              <a:spcBef>
                <a:spcPct val="0"/>
              </a:spcBef>
              <a:buClrTx/>
              <a:buSzTx/>
              <a:buNone/>
            </a:pPr>
            <a:r>
              <a:rPr lang="en-US" altLang="vi-VN" sz="2400">
                <a:solidFill>
                  <a:prstClr val="black"/>
                </a:solidFill>
                <a:latin typeface="Comic Sans MS" panose="030F0902030302020204" pitchFamily="66" charset="0"/>
                <a:ea typeface="ＭＳ Ｐゴシック" panose="020B0600070205080204" pitchFamily="34" charset="-128"/>
              </a:rPr>
              <a:t>Số lượng nguồn lực đề </a:t>
            </a:r>
          </a:p>
          <a:p>
            <a:pPr algn="ctr" defTabSz="914400">
              <a:spcBef>
                <a:spcPct val="0"/>
              </a:spcBef>
              <a:buClrTx/>
              <a:buSzTx/>
              <a:buNone/>
            </a:pPr>
            <a:r>
              <a:rPr lang="en-US" altLang="vi-VN" sz="2400">
                <a:solidFill>
                  <a:prstClr val="black"/>
                </a:solidFill>
                <a:latin typeface="Comic Sans MS" panose="030F0902030302020204" pitchFamily="66" charset="0"/>
                <a:ea typeface="ＭＳ Ｐゴシック" panose="020B0600070205080204" pitchFamily="34" charset="-128"/>
              </a:rPr>
              <a:t>đối phó với vấn để</a:t>
            </a:r>
          </a:p>
        </p:txBody>
      </p:sp>
      <p:sp>
        <p:nvSpPr>
          <p:cNvPr id="29704" name="Text Box 10">
            <a:extLst>
              <a:ext uri="{FF2B5EF4-FFF2-40B4-BE49-F238E27FC236}">
                <a16:creationId xmlns:a16="http://schemas.microsoft.com/office/drawing/2014/main" xmlns="" id="{B7582FD1-0531-F642-A543-63BBDDBBEE5E}"/>
              </a:ext>
            </a:extLst>
          </p:cNvPr>
          <p:cNvSpPr txBox="1">
            <a:spLocks noChangeArrowheads="1"/>
          </p:cNvSpPr>
          <p:nvPr/>
        </p:nvSpPr>
        <p:spPr bwMode="auto">
          <a:xfrm>
            <a:off x="3810000" y="5791201"/>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2400">
                <a:solidFill>
                  <a:prstClr val="black"/>
                </a:solidFill>
                <a:latin typeface="Comic Sans MS" panose="030F0902030302020204" pitchFamily="66" charset="0"/>
                <a:ea typeface="ＭＳ Ｐゴシック" panose="020B0600070205080204" pitchFamily="34" charset="-128"/>
              </a:rPr>
              <a:t>Mức độ trầm trọng của vấn đề</a:t>
            </a:r>
          </a:p>
        </p:txBody>
      </p:sp>
      <p:sp>
        <p:nvSpPr>
          <p:cNvPr id="29705" name="AutoShape 11">
            <a:extLst>
              <a:ext uri="{FF2B5EF4-FFF2-40B4-BE49-F238E27FC236}">
                <a16:creationId xmlns:a16="http://schemas.microsoft.com/office/drawing/2014/main" xmlns="" id="{356694CE-12BF-8C45-B817-7E53D7EA344A}"/>
              </a:ext>
            </a:extLst>
          </p:cNvPr>
          <p:cNvSpPr>
            <a:spLocks noChangeArrowheads="1"/>
          </p:cNvSpPr>
          <p:nvPr/>
        </p:nvSpPr>
        <p:spPr bwMode="auto">
          <a:xfrm rot="2849827">
            <a:off x="4656932" y="1940720"/>
            <a:ext cx="1662113" cy="3235325"/>
          </a:xfrm>
          <a:prstGeom prst="triangle">
            <a:avLst>
              <a:gd name="adj" fmla="val 50000"/>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2400">
              <a:solidFill>
                <a:prstClr val="black"/>
              </a:solidFill>
              <a:latin typeface="Garamond" panose="02020404030301010803" pitchFamily="18" charset="0"/>
              <a:ea typeface="ＭＳ Ｐゴシック" panose="020B0600070205080204" pitchFamily="34" charset="-128"/>
            </a:endParaRPr>
          </a:p>
        </p:txBody>
      </p:sp>
      <p:sp>
        <p:nvSpPr>
          <p:cNvPr id="29706" name="Line 12">
            <a:extLst>
              <a:ext uri="{FF2B5EF4-FFF2-40B4-BE49-F238E27FC236}">
                <a16:creationId xmlns:a16="http://schemas.microsoft.com/office/drawing/2014/main" xmlns="" id="{4F24945F-2D59-1040-AAAE-E94EDA6EFB5D}"/>
              </a:ext>
            </a:extLst>
          </p:cNvPr>
          <p:cNvSpPr>
            <a:spLocks noChangeShapeType="1"/>
          </p:cNvSpPr>
          <p:nvPr/>
        </p:nvSpPr>
        <p:spPr bwMode="auto">
          <a:xfrm rot="2849827">
            <a:off x="6121400" y="287337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sp>
        <p:nvSpPr>
          <p:cNvPr id="29707" name="Line 13">
            <a:extLst>
              <a:ext uri="{FF2B5EF4-FFF2-40B4-BE49-F238E27FC236}">
                <a16:creationId xmlns:a16="http://schemas.microsoft.com/office/drawing/2014/main" xmlns="" id="{A5ACD57A-DFEC-4B45-80D7-AD241B323E54}"/>
              </a:ext>
            </a:extLst>
          </p:cNvPr>
          <p:cNvSpPr>
            <a:spLocks noChangeShapeType="1"/>
          </p:cNvSpPr>
          <p:nvPr/>
        </p:nvSpPr>
        <p:spPr bwMode="auto">
          <a:xfrm rot="2849827">
            <a:off x="5252244" y="3488532"/>
            <a:ext cx="582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vi-VN">
              <a:solidFill>
                <a:prstClr val="black"/>
              </a:solidFill>
            </a:endParaRPr>
          </a:p>
        </p:txBody>
      </p:sp>
      <p:sp>
        <p:nvSpPr>
          <p:cNvPr id="29708" name="Oval 14">
            <a:extLst>
              <a:ext uri="{FF2B5EF4-FFF2-40B4-BE49-F238E27FC236}">
                <a16:creationId xmlns:a16="http://schemas.microsoft.com/office/drawing/2014/main" xmlns="" id="{28FF74F0-BAB4-2F47-8647-F1D6190C058C}"/>
              </a:ext>
            </a:extLst>
          </p:cNvPr>
          <p:cNvSpPr>
            <a:spLocks noChangeArrowheads="1"/>
          </p:cNvSpPr>
          <p:nvPr/>
        </p:nvSpPr>
        <p:spPr bwMode="auto">
          <a:xfrm>
            <a:off x="6642100" y="2273300"/>
            <a:ext cx="228600" cy="228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endParaRPr lang="vi-VN" altLang="vi-VN" sz="2400">
              <a:solidFill>
                <a:prstClr val="black"/>
              </a:solidFill>
              <a:latin typeface="Garamond" panose="02020404030301010803" pitchFamily="18" charset="0"/>
              <a:ea typeface="ＭＳ Ｐゴシック" panose="020B0600070205080204" pitchFamily="34" charset="-128"/>
            </a:endParaRPr>
          </a:p>
        </p:txBody>
      </p:sp>
      <p:sp>
        <p:nvSpPr>
          <p:cNvPr id="29709" name="Text Box 15">
            <a:extLst>
              <a:ext uri="{FF2B5EF4-FFF2-40B4-BE49-F238E27FC236}">
                <a16:creationId xmlns:a16="http://schemas.microsoft.com/office/drawing/2014/main" xmlns="" id="{F157F61E-0B59-7B42-A9F5-7E3DF54357B1}"/>
              </a:ext>
            </a:extLst>
          </p:cNvPr>
          <p:cNvSpPr txBox="1">
            <a:spLocks noChangeArrowheads="1"/>
          </p:cNvSpPr>
          <p:nvPr/>
        </p:nvSpPr>
        <p:spPr bwMode="auto">
          <a:xfrm>
            <a:off x="5562601" y="4724401"/>
            <a:ext cx="443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24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Phòng ngừa – Các can thiệp về xã hội và cảm xúc phổ quát</a:t>
            </a:r>
          </a:p>
        </p:txBody>
      </p:sp>
      <p:sp>
        <p:nvSpPr>
          <p:cNvPr id="29710" name="Text Box 16">
            <a:extLst>
              <a:ext uri="{FF2B5EF4-FFF2-40B4-BE49-F238E27FC236}">
                <a16:creationId xmlns:a16="http://schemas.microsoft.com/office/drawing/2014/main" xmlns="" id="{1EFDFE26-018B-2E40-A6E5-D4B3B7FF61FB}"/>
              </a:ext>
            </a:extLst>
          </p:cNvPr>
          <p:cNvSpPr txBox="1">
            <a:spLocks noChangeArrowheads="1"/>
          </p:cNvSpPr>
          <p:nvPr/>
        </p:nvSpPr>
        <p:spPr bwMode="auto">
          <a:xfrm>
            <a:off x="6019801" y="3810001"/>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24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Giảm nguy cơ – Sàng lọc và can thiệp sớm</a:t>
            </a:r>
            <a:endParaRPr lang="en-US" altLang="vi-VN" sz="2400">
              <a:solidFill>
                <a:prstClr val="black"/>
              </a:solidFill>
              <a:latin typeface="Comic Sans MS" panose="030F0902030302020204" pitchFamily="66" charset="0"/>
              <a:ea typeface="ＭＳ Ｐゴシック" panose="020B0600070205080204" pitchFamily="34" charset="-128"/>
              <a:cs typeface="Times New Roman" panose="02020603050405020304" pitchFamily="18" charset="0"/>
            </a:endParaRPr>
          </a:p>
        </p:txBody>
      </p:sp>
      <p:sp>
        <p:nvSpPr>
          <p:cNvPr id="29711" name="Text Box 17">
            <a:extLst>
              <a:ext uri="{FF2B5EF4-FFF2-40B4-BE49-F238E27FC236}">
                <a16:creationId xmlns:a16="http://schemas.microsoft.com/office/drawing/2014/main" xmlns="" id="{5A0DC4EC-835C-C047-98A7-14B7D3ED825E}"/>
              </a:ext>
            </a:extLst>
          </p:cNvPr>
          <p:cNvSpPr txBox="1">
            <a:spLocks noChangeArrowheads="1"/>
          </p:cNvSpPr>
          <p:nvPr/>
        </p:nvSpPr>
        <p:spPr bwMode="auto">
          <a:xfrm>
            <a:off x="6705601" y="3124201"/>
            <a:ext cx="250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24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Kiểm tra tiến bộ &amp;</a:t>
            </a:r>
          </a:p>
          <a:p>
            <a:pPr defTabSz="914400">
              <a:spcBef>
                <a:spcPct val="0"/>
              </a:spcBef>
              <a:buClrTx/>
              <a:buSzTx/>
              <a:buNone/>
            </a:pPr>
            <a:r>
              <a:rPr lang="en-US" altLang="vi-VN" sz="24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can thiệp sâu</a:t>
            </a:r>
            <a:endParaRPr lang="en-US" altLang="vi-VN" sz="2400">
              <a:solidFill>
                <a:prstClr val="black"/>
              </a:solidFill>
              <a:latin typeface="Comic Sans MS" panose="030F0902030302020204" pitchFamily="66" charset="0"/>
              <a:ea typeface="ＭＳ Ｐゴシック" panose="020B0600070205080204" pitchFamily="34" charset="-128"/>
              <a:cs typeface="Times New Roman" panose="02020603050405020304" pitchFamily="18" charset="0"/>
            </a:endParaRPr>
          </a:p>
        </p:txBody>
      </p:sp>
      <p:sp>
        <p:nvSpPr>
          <p:cNvPr id="29712" name="Text Box 18">
            <a:extLst>
              <a:ext uri="{FF2B5EF4-FFF2-40B4-BE49-F238E27FC236}">
                <a16:creationId xmlns:a16="http://schemas.microsoft.com/office/drawing/2014/main" xmlns="" id="{28CDBCBA-9F76-0D46-93CB-0F197FB2CF36}"/>
              </a:ext>
            </a:extLst>
          </p:cNvPr>
          <p:cNvSpPr txBox="1">
            <a:spLocks noChangeArrowheads="1"/>
          </p:cNvSpPr>
          <p:nvPr/>
        </p:nvSpPr>
        <p:spPr bwMode="auto">
          <a:xfrm>
            <a:off x="7391400" y="2286001"/>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anose="020B0604020202020204" pitchFamily="34" charset="0"/>
              </a:defRPr>
            </a:lvl9pPr>
          </a:lstStyle>
          <a:p>
            <a:pPr defTabSz="914400">
              <a:spcBef>
                <a:spcPct val="0"/>
              </a:spcBef>
              <a:buClrTx/>
              <a:buSzTx/>
              <a:buNone/>
            </a:pPr>
            <a:r>
              <a:rPr lang="en-US" altLang="vi-VN" sz="240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Đánh giá toàn diện &amp; phân tích vấn đề</a:t>
            </a:r>
            <a:r>
              <a:rPr lang="en-US" altLang="vi-VN" sz="2400">
                <a:solidFill>
                  <a:prstClr val="black"/>
                </a:solidFill>
                <a:latin typeface="Comic Sans MS" panose="030F0902030302020204" pitchFamily="66"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201421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dirty="0" smtClean="0"/>
              <a:t>4 NGUYÊN TẮC ĐẠO ĐỨC</a:t>
            </a:r>
            <a:endParaRPr lang="en-GB" dirty="0"/>
          </a:p>
        </p:txBody>
      </p:sp>
      <p:sp>
        <p:nvSpPr>
          <p:cNvPr id="4" name="Slide Number Placeholder 3"/>
          <p:cNvSpPr>
            <a:spLocks noGrp="1"/>
          </p:cNvSpPr>
          <p:nvPr>
            <p:ph type="sldNum" idx="12"/>
          </p:nvPr>
        </p:nvSpPr>
        <p:spPr/>
        <p:txBody>
          <a:bodyPr/>
          <a:lstStyle/>
          <a:p>
            <a:fld id="{D57F1E4F-1CFF-5643-939E-217C01CDF565}" type="slidenum">
              <a:rPr lang="en-US" smtClean="0">
                <a:solidFill>
                  <a:prstClr val="black"/>
                </a:solidFill>
              </a:rPr>
              <a:pPr/>
              <a:t>29</a:t>
            </a:fld>
            <a:endParaRPr lang="en-US" dirty="0">
              <a:solidFill>
                <a:prstClr val="black"/>
              </a:solidFill>
            </a:endParaRPr>
          </a:p>
        </p:txBody>
      </p:sp>
      <p:graphicFrame>
        <p:nvGraphicFramePr>
          <p:cNvPr id="7" name="Diagram 6"/>
          <p:cNvGraphicFramePr/>
          <p:nvPr/>
        </p:nvGraphicFramePr>
        <p:xfrm>
          <a:off x="2328672" y="1706881"/>
          <a:ext cx="6815328" cy="4574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2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A63B5815-F04F-419B-9854-8B54B2935831}"/>
                                            </p:graphicEl>
                                          </p:spTgt>
                                        </p:tgtEl>
                                        <p:attrNameLst>
                                          <p:attrName>style.visibility</p:attrName>
                                        </p:attrNameLst>
                                      </p:cBhvr>
                                      <p:to>
                                        <p:strVal val="visible"/>
                                      </p:to>
                                    </p:set>
                                    <p:anim calcmode="lin" valueType="num">
                                      <p:cBhvr additive="base">
                                        <p:cTn id="7" dur="500" fill="hold"/>
                                        <p:tgtEl>
                                          <p:spTgt spid="7">
                                            <p:graphicEl>
                                              <a:dgm id="{A63B5815-F04F-419B-9854-8B54B293583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A63B5815-F04F-419B-9854-8B54B293583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5238E48-7748-4ABB-A290-D2A3B20F9CDD}"/>
                                            </p:graphicEl>
                                          </p:spTgt>
                                        </p:tgtEl>
                                        <p:attrNameLst>
                                          <p:attrName>style.visibility</p:attrName>
                                        </p:attrNameLst>
                                      </p:cBhvr>
                                      <p:to>
                                        <p:strVal val="visible"/>
                                      </p:to>
                                    </p:set>
                                    <p:anim calcmode="lin" valueType="num">
                                      <p:cBhvr additive="base">
                                        <p:cTn id="13" dur="500" fill="hold"/>
                                        <p:tgtEl>
                                          <p:spTgt spid="7">
                                            <p:graphicEl>
                                              <a:dgm id="{35238E48-7748-4ABB-A290-D2A3B20F9C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5238E48-7748-4ABB-A290-D2A3B20F9C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45CE0358-E3CF-4874-B15B-C683D674C437}"/>
                                            </p:graphicEl>
                                          </p:spTgt>
                                        </p:tgtEl>
                                        <p:attrNameLst>
                                          <p:attrName>style.visibility</p:attrName>
                                        </p:attrNameLst>
                                      </p:cBhvr>
                                      <p:to>
                                        <p:strVal val="visible"/>
                                      </p:to>
                                    </p:set>
                                    <p:anim calcmode="lin" valueType="num">
                                      <p:cBhvr additive="base">
                                        <p:cTn id="19" dur="500" fill="hold"/>
                                        <p:tgtEl>
                                          <p:spTgt spid="7">
                                            <p:graphicEl>
                                              <a:dgm id="{45CE0358-E3CF-4874-B15B-C683D674C43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45CE0358-E3CF-4874-B15B-C683D674C43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7AEB90F6-4D41-4014-A57E-CBA3C8D6969D}"/>
                                            </p:graphicEl>
                                          </p:spTgt>
                                        </p:tgtEl>
                                        <p:attrNameLst>
                                          <p:attrName>style.visibility</p:attrName>
                                        </p:attrNameLst>
                                      </p:cBhvr>
                                      <p:to>
                                        <p:strVal val="visible"/>
                                      </p:to>
                                    </p:set>
                                    <p:anim calcmode="lin" valueType="num">
                                      <p:cBhvr additive="base">
                                        <p:cTn id="25" dur="500" fill="hold"/>
                                        <p:tgtEl>
                                          <p:spTgt spid="7">
                                            <p:graphicEl>
                                              <a:dgm id="{7AEB90F6-4D41-4014-A57E-CBA3C8D6969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7AEB90F6-4D41-4014-A57E-CBA3C8D6969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87BB2AC1-0C90-4797-9C86-98F1A6D10841}"/>
                                            </p:graphicEl>
                                          </p:spTgt>
                                        </p:tgtEl>
                                        <p:attrNameLst>
                                          <p:attrName>style.visibility</p:attrName>
                                        </p:attrNameLst>
                                      </p:cBhvr>
                                      <p:to>
                                        <p:strVal val="visible"/>
                                      </p:to>
                                    </p:set>
                                    <p:anim calcmode="lin" valueType="num">
                                      <p:cBhvr additive="base">
                                        <p:cTn id="31" dur="500" fill="hold"/>
                                        <p:tgtEl>
                                          <p:spTgt spid="7">
                                            <p:graphicEl>
                                              <a:dgm id="{87BB2AC1-0C90-4797-9C86-98F1A6D1084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87BB2AC1-0C90-4797-9C86-98F1A6D1084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
            <a:ext cx="10972800" cy="3974123"/>
          </a:xfrm>
        </p:spPr>
        <p:txBody>
          <a:bodyPr>
            <a:normAutofit/>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NỘI DUNG CHUYÊN ĐỀ</a:t>
            </a:r>
            <a:br>
              <a:rPr lang="en-US" dirty="0" smtClean="0"/>
            </a:br>
            <a:r>
              <a:rPr lang="en-US" dirty="0" smtClean="0"/>
              <a:t> </a:t>
            </a:r>
            <a:endParaRPr lang="en-US" dirty="0"/>
          </a:p>
        </p:txBody>
      </p:sp>
    </p:spTree>
    <p:extLst>
      <p:ext uri="{BB962C8B-B14F-4D97-AF65-F5344CB8AC3E}">
        <p14:creationId xmlns:p14="http://schemas.microsoft.com/office/powerpoint/2010/main" val="60649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ĐỂ LÀM GÌ?</a:t>
            </a:r>
            <a:endParaRPr lang="en-GB" dirty="0">
              <a:solidFill>
                <a:schemeClr val="tx1"/>
              </a:solidFill>
            </a:endParaRPr>
          </a:p>
        </p:txBody>
      </p:sp>
      <p:sp>
        <p:nvSpPr>
          <p:cNvPr id="3" name="Text Placeholder 2"/>
          <p:cNvSpPr>
            <a:spLocks noGrp="1"/>
          </p:cNvSpPr>
          <p:nvPr>
            <p:ph type="body" idx="1"/>
          </p:nvPr>
        </p:nvSpPr>
        <p:spPr>
          <a:xfrm>
            <a:off x="2338275" y="1714488"/>
            <a:ext cx="7615377" cy="4249312"/>
          </a:xfrm>
        </p:spPr>
        <p:txBody>
          <a:bodyPr/>
          <a:lstStyle/>
          <a:p>
            <a:pPr marL="457200" indent="-457200">
              <a:buNone/>
            </a:pPr>
            <a:r>
              <a:rPr lang="en-US" dirty="0" smtClean="0"/>
              <a:t>1. G</a:t>
            </a:r>
            <a:r>
              <a:rPr lang="vi-VN" dirty="0" smtClean="0"/>
              <a:t>iám sát các hoạt động nghiệp vụ của những người hành nghề</a:t>
            </a:r>
            <a:endParaRPr lang="en-GB" dirty="0" smtClean="0"/>
          </a:p>
          <a:p>
            <a:pPr marL="457200" indent="-457200">
              <a:buNone/>
            </a:pPr>
            <a:r>
              <a:rPr lang="en-GB" dirty="0" smtClean="0"/>
              <a:t>2.  B</a:t>
            </a:r>
            <a:r>
              <a:rPr lang="vi-VN" dirty="0" smtClean="0"/>
              <a:t>ảo vệ quyền lợi cho thân chủ, quyền và nghĩa vụ của nhà tâm lý</a:t>
            </a:r>
            <a:endParaRPr lang="en-US" dirty="0" smtClean="0"/>
          </a:p>
          <a:p>
            <a:pPr marL="457200" indent="-457200">
              <a:buNone/>
            </a:pPr>
            <a:r>
              <a:rPr lang="en-GB" dirty="0" smtClean="0"/>
              <a:t>3. P</a:t>
            </a:r>
            <a:r>
              <a:rPr lang="vi-VN" dirty="0" smtClean="0"/>
              <a:t>hát triển nghề, nghiệp đoàn.</a:t>
            </a:r>
            <a:endParaRPr lang="en-GB" dirty="0" smtClean="0"/>
          </a:p>
          <a:p>
            <a:pPr>
              <a:buNone/>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30</a:t>
            </a:fld>
            <a:endParaRPr lang="en">
              <a:solidFill>
                <a:prstClr val="black"/>
              </a:solidFill>
            </a:endParaRPr>
          </a:p>
        </p:txBody>
      </p:sp>
    </p:spTree>
    <p:extLst>
      <p:ext uri="{BB962C8B-B14F-4D97-AF65-F5344CB8AC3E}">
        <p14:creationId xmlns:p14="http://schemas.microsoft.com/office/powerpoint/2010/main" val="22396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9800" y="1454333"/>
            <a:ext cx="7315224" cy="3949200"/>
          </a:xfrm>
        </p:spPr>
        <p:txBody>
          <a:bodyPr/>
          <a:lstStyle/>
          <a:p>
            <a:pPr algn="ctr"/>
            <a:r>
              <a:rPr lang="en-GB" sz="4400" dirty="0">
                <a:solidFill>
                  <a:schemeClr val="tx1"/>
                </a:solidFill>
              </a:rPr>
              <a:t>4. NỘI DUNG TƯ VẤN TÂM LÝ TRONG TRƯỜNG PHỔ THÔNG</a:t>
            </a:r>
          </a:p>
        </p:txBody>
      </p:sp>
      <p:sp>
        <p:nvSpPr>
          <p:cNvPr id="4" name="Slide Number Placeholder 3"/>
          <p:cNvSpPr>
            <a:spLocks noGrp="1"/>
          </p:cNvSpPr>
          <p:nvPr>
            <p:ph type="sldNum" idx="4294967295"/>
          </p:nvPr>
        </p:nvSpPr>
        <p:spPr>
          <a:xfrm>
            <a:off x="9180515" y="6182785"/>
            <a:ext cx="1487487" cy="419100"/>
          </a:xfrm>
        </p:spPr>
        <p:txBody>
          <a:bodyPr/>
          <a:lstStyle/>
          <a:p>
            <a:fld id="{00000000-1234-1234-1234-123412341234}" type="slidenum">
              <a:rPr lang="en" smtClean="0">
                <a:solidFill>
                  <a:prstClr val="black"/>
                </a:solidFill>
              </a:rPr>
              <a:pPr/>
              <a:t>31</a:t>
            </a:fld>
            <a:endParaRPr lang="en">
              <a:solidFill>
                <a:prstClr val="black"/>
              </a:solidFill>
            </a:endParaRPr>
          </a:p>
        </p:txBody>
      </p:sp>
    </p:spTree>
    <p:extLst>
      <p:ext uri="{BB962C8B-B14F-4D97-AF65-F5344CB8AC3E}">
        <p14:creationId xmlns:p14="http://schemas.microsoft.com/office/powerpoint/2010/main" val="1090520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2052982" y="416144"/>
            <a:ext cx="8114984" cy="1941286"/>
          </a:xfrm>
          <a:prstGeom prst="rect">
            <a:avLst/>
          </a:prstGeom>
        </p:spPr>
        <p:txBody>
          <a:bodyPr vert="horz" wrap="square" lIns="91425" tIns="91425" rIns="91425" bIns="91425" rtlCol="0" anchor="ctr" anchorCtr="0">
            <a:noAutofit/>
            <a:scene3d>
              <a:camera prst="orthographicFront"/>
              <a:lightRig rig="soft" dir="t"/>
            </a:scene3d>
            <a:sp3d prstMaterial="softEdge">
              <a:bevelT w="25400" h="25400"/>
            </a:sp3d>
          </a:bodyPr>
          <a:lstStyle/>
          <a:p>
            <a:pPr lvl="0"/>
            <a:r>
              <a:rPr lang="en-GB" sz="3200" dirty="0">
                <a:solidFill>
                  <a:schemeClr val="bg1"/>
                </a:solidFill>
                <a:latin typeface="Times New Roman" panose="02020603050405020304" pitchFamily="18" charset="0"/>
                <a:cs typeface="Times New Roman" panose="02020603050405020304" pitchFamily="18" charset="0"/>
              </a:rPr>
              <a:t>NỘI DUNG </a:t>
            </a:r>
            <a:r>
              <a:rPr lang="en-GB" sz="3200" dirty="0" smtClean="0">
                <a:solidFill>
                  <a:schemeClr val="bg1"/>
                </a:solidFill>
                <a:latin typeface="Times New Roman" panose="02020603050405020304" pitchFamily="18" charset="0"/>
                <a:cs typeface="Times New Roman" panose="02020603050405020304" pitchFamily="18" charset="0"/>
              </a:rPr>
              <a:t>THAM VẤN </a:t>
            </a:r>
            <a:r>
              <a:rPr lang="en-GB" sz="3200" dirty="0">
                <a:solidFill>
                  <a:schemeClr val="bg1"/>
                </a:solidFill>
                <a:latin typeface="Times New Roman" panose="02020603050405020304" pitchFamily="18" charset="0"/>
                <a:cs typeface="Times New Roman" panose="02020603050405020304" pitchFamily="18" charset="0"/>
              </a:rPr>
              <a:t>THEO CẤP HỌC: </a:t>
            </a:r>
            <a:r>
              <a:rPr lang="en-GB" sz="3200" dirty="0" err="1">
                <a:solidFill>
                  <a:schemeClr val="bg1"/>
                </a:solidFill>
                <a:latin typeface="Times New Roman" panose="02020603050405020304" pitchFamily="18" charset="0"/>
                <a:cs typeface="Times New Roman" panose="02020603050405020304" pitchFamily="18" charset="0"/>
              </a:rPr>
              <a:t>căn</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cứ</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vào</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đặc</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điểm</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tâm</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sinh</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lý</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lứa</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tuổi</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và</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yêu</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cầu</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về</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chương</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trình</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đào</a:t>
            </a:r>
            <a:r>
              <a:rPr lang="en-GB" sz="3200" dirty="0">
                <a:solidFill>
                  <a:schemeClr val="bg1"/>
                </a:solidFill>
                <a:latin typeface="Times New Roman" panose="02020603050405020304" pitchFamily="18" charset="0"/>
                <a:cs typeface="Times New Roman" panose="02020603050405020304" pitchFamily="18" charset="0"/>
              </a:rPr>
              <a:t> </a:t>
            </a:r>
            <a:r>
              <a:rPr lang="en-GB" sz="3200" dirty="0" err="1">
                <a:solidFill>
                  <a:schemeClr val="bg1"/>
                </a:solidFill>
                <a:latin typeface="Times New Roman" panose="02020603050405020304" pitchFamily="18" charset="0"/>
                <a:cs typeface="Times New Roman" panose="02020603050405020304" pitchFamily="18" charset="0"/>
              </a:rPr>
              <a:t>tạo</a:t>
            </a:r>
            <a:r>
              <a:rPr lang="en-GB" sz="3200" dirty="0">
                <a:solidFill>
                  <a:schemeClr val="bg1"/>
                </a:solidFill>
                <a:latin typeface="Times New Roman" panose="02020603050405020304" pitchFamily="18" charset="0"/>
                <a:cs typeface="Times New Roman" panose="02020603050405020304" pitchFamily="18" charset="0"/>
              </a:rPr>
              <a:t> </a:t>
            </a:r>
            <a:endParaRPr lang="en" sz="3200" dirty="0">
              <a:solidFill>
                <a:schemeClr val="bg1"/>
              </a:solidFill>
              <a:latin typeface="Times New Roman" panose="02020603050405020304" pitchFamily="18" charset="0"/>
              <a:cs typeface="Times New Roman" panose="02020603050405020304" pitchFamily="18" charset="0"/>
            </a:endParaRPr>
          </a:p>
        </p:txBody>
      </p:sp>
      <p:sp>
        <p:nvSpPr>
          <p:cNvPr id="419" name="Shape 419"/>
          <p:cNvSpPr txBox="1">
            <a:spLocks noGrp="1"/>
          </p:cNvSpPr>
          <p:nvPr>
            <p:ph type="sldNum" idx="12"/>
          </p:nvPr>
        </p:nvSpPr>
        <p:spPr>
          <a:xfrm>
            <a:off x="9142000" y="6182000"/>
            <a:ext cx="1487400" cy="420800"/>
          </a:xfrm>
          <a:prstGeom prst="rect">
            <a:avLst/>
          </a:prstGeom>
        </p:spPr>
        <p:txBody>
          <a:bodyPr vert="horz" wrap="square" lIns="91425" tIns="91425" rIns="91425" bIns="91425" anchor="ctr" anchorCtr="0">
            <a:noAutofit/>
          </a:bodyPr>
          <a:lstStyle/>
          <a:p>
            <a:fld id="{00000000-1234-1234-1234-123412341234}" type="slidenum">
              <a:rPr lang="en">
                <a:solidFill>
                  <a:prstClr val="white"/>
                </a:solidFill>
              </a:rPr>
              <a:pPr/>
              <a:t>32</a:t>
            </a:fld>
            <a:endParaRPr lang="en">
              <a:solidFill>
                <a:prstClr val="white"/>
              </a:solidFill>
            </a:endParaRPr>
          </a:p>
        </p:txBody>
      </p:sp>
      <p:grpSp>
        <p:nvGrpSpPr>
          <p:cNvPr id="2" name="Shape 420"/>
          <p:cNvGrpSpPr/>
          <p:nvPr/>
        </p:nvGrpSpPr>
        <p:grpSpPr>
          <a:xfrm rot="10800000">
            <a:off x="2360024" y="3062016"/>
            <a:ext cx="2694428" cy="1153173"/>
            <a:chOff x="185742" y="1697030"/>
            <a:chExt cx="5165698" cy="1658130"/>
          </a:xfrm>
        </p:grpSpPr>
        <p:sp>
          <p:nvSpPr>
            <p:cNvPr id="421" name="Shape 421"/>
            <p:cNvSpPr/>
            <p:nvPr/>
          </p:nvSpPr>
          <p:spPr>
            <a:xfrm rot="10800000" flipH="1">
              <a:off x="1426312" y="1697030"/>
              <a:ext cx="2693400" cy="1243800"/>
            </a:xfrm>
            <a:prstGeom prst="rect">
              <a:avLst/>
            </a:prstGeom>
            <a:solidFill>
              <a:srgbClr val="C7D3E6"/>
            </a:solidFill>
            <a:ln>
              <a:noFill/>
            </a:ln>
          </p:spPr>
          <p:txBody>
            <a:bodyPr wrap="square" lIns="91425" tIns="91425" rIns="91425" bIns="91425" anchor="ctr" anchorCtr="0">
              <a:noAutofit/>
            </a:bodyPr>
            <a:lstStyle/>
            <a:p>
              <a:pPr algn="ctr" defTabSz="914400"/>
              <a:r>
                <a:rPr lang="en" sz="2400" dirty="0">
                  <a:solidFill>
                    <a:srgbClr val="263248"/>
                  </a:solidFill>
                  <a:latin typeface="Roboto Condensed"/>
                  <a:ea typeface="Roboto Condensed"/>
                  <a:cs typeface="Roboto Condensed"/>
                  <a:sym typeface="Roboto Condensed"/>
                </a:rPr>
                <a:t>Tiểu học</a:t>
              </a:r>
            </a:p>
          </p:txBody>
        </p:sp>
        <p:sp>
          <p:nvSpPr>
            <p:cNvPr id="422" name="Shape 422"/>
            <p:cNvSpPr/>
            <p:nvPr/>
          </p:nvSpPr>
          <p:spPr>
            <a:xfrm rot="10800000" flipH="1">
              <a:off x="4107640" y="1697043"/>
              <a:ext cx="1243800" cy="1243800"/>
            </a:xfrm>
            <a:prstGeom prst="rtTriangle">
              <a:avLst/>
            </a:prstGeom>
            <a:solidFill>
              <a:srgbClr val="C7D3E6"/>
            </a:solidFill>
            <a:ln>
              <a:noFill/>
            </a:ln>
          </p:spPr>
          <p:txBody>
            <a:bodyPr wrap="square" lIns="91425" tIns="91425" rIns="91425" bIns="91425" anchor="ctr" anchorCtr="0">
              <a:noAutofit/>
            </a:bodyPr>
            <a:lstStyle/>
            <a:p>
              <a:pPr algn="ctr" defTabSz="914400"/>
              <a:endParaRPr sz="2400">
                <a:solidFill>
                  <a:srgbClr val="263248"/>
                </a:solidFill>
                <a:latin typeface="Roboto Condensed"/>
                <a:ea typeface="Roboto Condensed"/>
                <a:cs typeface="Roboto Condensed"/>
                <a:sym typeface="Roboto Condensed"/>
              </a:endParaRPr>
            </a:p>
          </p:txBody>
        </p:sp>
        <p:sp>
          <p:nvSpPr>
            <p:cNvPr id="423" name="Shape 423"/>
            <p:cNvSpPr/>
            <p:nvPr/>
          </p:nvSpPr>
          <p:spPr>
            <a:xfrm flipH="1">
              <a:off x="185742" y="1697043"/>
              <a:ext cx="1243800" cy="1243800"/>
            </a:xfrm>
            <a:prstGeom prst="rtTriangle">
              <a:avLst/>
            </a:prstGeom>
            <a:solidFill>
              <a:srgbClr val="C7D3E6"/>
            </a:solidFill>
            <a:ln>
              <a:noFill/>
            </a:ln>
          </p:spPr>
          <p:txBody>
            <a:bodyPr wrap="square" lIns="91425" tIns="91425" rIns="91425" bIns="91425" anchor="ctr" anchorCtr="0">
              <a:noAutofit/>
            </a:bodyPr>
            <a:lstStyle/>
            <a:p>
              <a:pPr algn="ctr" defTabSz="914400"/>
              <a:endParaRPr sz="2400">
                <a:solidFill>
                  <a:srgbClr val="263248"/>
                </a:solidFill>
                <a:latin typeface="Roboto Condensed"/>
                <a:ea typeface="Roboto Condensed"/>
                <a:cs typeface="Roboto Condensed"/>
                <a:sym typeface="Roboto Condensed"/>
              </a:endParaRPr>
            </a:p>
          </p:txBody>
        </p:sp>
        <p:sp>
          <p:nvSpPr>
            <p:cNvPr id="424" name="Shape 424"/>
            <p:cNvSpPr/>
            <p:nvPr/>
          </p:nvSpPr>
          <p:spPr>
            <a:xfrm rot="10800000">
              <a:off x="185748" y="2940860"/>
              <a:ext cx="1243800" cy="414300"/>
            </a:xfrm>
            <a:prstGeom prst="triangle">
              <a:avLst>
                <a:gd name="adj" fmla="val 0"/>
              </a:avLst>
            </a:prstGeom>
            <a:solidFill>
              <a:srgbClr val="92A8C8"/>
            </a:solidFill>
            <a:ln>
              <a:noFill/>
            </a:ln>
          </p:spPr>
          <p:txBody>
            <a:bodyPr wrap="square" lIns="91425" tIns="91425" rIns="91425" bIns="91425" anchor="ctr" anchorCtr="0">
              <a:noAutofit/>
            </a:bodyPr>
            <a:lstStyle/>
            <a:p>
              <a:pPr algn="ctr" defTabSz="914400"/>
              <a:endParaRPr sz="2400">
                <a:solidFill>
                  <a:srgbClr val="263248"/>
                </a:solidFill>
                <a:latin typeface="Roboto Condensed"/>
                <a:ea typeface="Roboto Condensed"/>
                <a:cs typeface="Roboto Condensed"/>
                <a:sym typeface="Roboto Condensed"/>
              </a:endParaRPr>
            </a:p>
          </p:txBody>
        </p:sp>
      </p:grpSp>
      <p:grpSp>
        <p:nvGrpSpPr>
          <p:cNvPr id="3" name="Shape 425"/>
          <p:cNvGrpSpPr/>
          <p:nvPr/>
        </p:nvGrpSpPr>
        <p:grpSpPr>
          <a:xfrm rot="10800000">
            <a:off x="4586853" y="3062016"/>
            <a:ext cx="2694428" cy="1153173"/>
            <a:chOff x="185742" y="1697030"/>
            <a:chExt cx="5165698" cy="1658130"/>
          </a:xfrm>
        </p:grpSpPr>
        <p:sp>
          <p:nvSpPr>
            <p:cNvPr id="426" name="Shape 426"/>
            <p:cNvSpPr/>
            <p:nvPr/>
          </p:nvSpPr>
          <p:spPr>
            <a:xfrm rot="10800000" flipH="1">
              <a:off x="1426312" y="1697030"/>
              <a:ext cx="2693400" cy="1243800"/>
            </a:xfrm>
            <a:prstGeom prst="rect">
              <a:avLst/>
            </a:prstGeom>
            <a:solidFill>
              <a:srgbClr val="92A8C8"/>
            </a:solidFill>
            <a:ln>
              <a:noFill/>
            </a:ln>
          </p:spPr>
          <p:txBody>
            <a:bodyPr wrap="square" lIns="91425" tIns="91425" rIns="91425" bIns="91425" anchor="ctr" anchorCtr="0">
              <a:noAutofit/>
            </a:bodyPr>
            <a:lstStyle/>
            <a:p>
              <a:pPr algn="ctr" defTabSz="914400"/>
              <a:r>
                <a:rPr lang="en" sz="2400" dirty="0">
                  <a:solidFill>
                    <a:srgbClr val="263248"/>
                  </a:solidFill>
                  <a:latin typeface="Roboto Condensed"/>
                  <a:ea typeface="Roboto Condensed"/>
                  <a:cs typeface="Roboto Condensed"/>
                  <a:sym typeface="Roboto Condensed"/>
                </a:rPr>
                <a:t>THCS</a:t>
              </a:r>
            </a:p>
          </p:txBody>
        </p:sp>
        <p:sp>
          <p:nvSpPr>
            <p:cNvPr id="427" name="Shape 427"/>
            <p:cNvSpPr/>
            <p:nvPr/>
          </p:nvSpPr>
          <p:spPr>
            <a:xfrm rot="10800000" flipH="1">
              <a:off x="4107640" y="1697043"/>
              <a:ext cx="1243800" cy="1243800"/>
            </a:xfrm>
            <a:prstGeom prst="rtTriangle">
              <a:avLst/>
            </a:prstGeom>
            <a:solidFill>
              <a:srgbClr val="92A8C8"/>
            </a:solidFill>
            <a:ln>
              <a:noFill/>
            </a:ln>
          </p:spPr>
          <p:txBody>
            <a:bodyPr wrap="square" lIns="91425" tIns="91425" rIns="91425" bIns="91425" anchor="ctr" anchorCtr="0">
              <a:noAutofit/>
            </a:bodyPr>
            <a:lstStyle/>
            <a:p>
              <a:pPr algn="ctr" defTabSz="914400"/>
              <a:endParaRPr sz="2400">
                <a:solidFill>
                  <a:srgbClr val="263248"/>
                </a:solidFill>
                <a:latin typeface="Roboto Condensed"/>
                <a:ea typeface="Roboto Condensed"/>
                <a:cs typeface="Roboto Condensed"/>
                <a:sym typeface="Roboto Condensed"/>
              </a:endParaRPr>
            </a:p>
          </p:txBody>
        </p:sp>
        <p:sp>
          <p:nvSpPr>
            <p:cNvPr id="428" name="Shape 428"/>
            <p:cNvSpPr/>
            <p:nvPr/>
          </p:nvSpPr>
          <p:spPr>
            <a:xfrm flipH="1">
              <a:off x="185742" y="1697043"/>
              <a:ext cx="1243800" cy="1243800"/>
            </a:xfrm>
            <a:prstGeom prst="rtTriangle">
              <a:avLst/>
            </a:prstGeom>
            <a:solidFill>
              <a:srgbClr val="92A8C8"/>
            </a:solidFill>
            <a:ln>
              <a:noFill/>
            </a:ln>
          </p:spPr>
          <p:txBody>
            <a:bodyPr wrap="square" lIns="91425" tIns="91425" rIns="91425" bIns="91425" anchor="ctr" anchorCtr="0">
              <a:noAutofit/>
            </a:bodyPr>
            <a:lstStyle/>
            <a:p>
              <a:pPr algn="ctr" defTabSz="914400"/>
              <a:endParaRPr sz="2400">
                <a:solidFill>
                  <a:srgbClr val="263248"/>
                </a:solidFill>
                <a:latin typeface="Roboto Condensed"/>
                <a:ea typeface="Roboto Condensed"/>
                <a:cs typeface="Roboto Condensed"/>
                <a:sym typeface="Roboto Condensed"/>
              </a:endParaRPr>
            </a:p>
          </p:txBody>
        </p:sp>
        <p:sp>
          <p:nvSpPr>
            <p:cNvPr id="429" name="Shape 429"/>
            <p:cNvSpPr/>
            <p:nvPr/>
          </p:nvSpPr>
          <p:spPr>
            <a:xfrm rot="10800000">
              <a:off x="185748" y="2940860"/>
              <a:ext cx="1243800" cy="414300"/>
            </a:xfrm>
            <a:prstGeom prst="triangle">
              <a:avLst>
                <a:gd name="adj" fmla="val 0"/>
              </a:avLst>
            </a:prstGeom>
            <a:solidFill>
              <a:srgbClr val="3F5378"/>
            </a:solidFill>
            <a:ln>
              <a:noFill/>
            </a:ln>
          </p:spPr>
          <p:txBody>
            <a:bodyPr wrap="square" lIns="91425" tIns="91425" rIns="91425" bIns="91425" anchor="ctr" anchorCtr="0">
              <a:noAutofit/>
            </a:bodyPr>
            <a:lstStyle/>
            <a:p>
              <a:pPr algn="ctr" defTabSz="914400"/>
              <a:endParaRPr sz="2400">
                <a:solidFill>
                  <a:srgbClr val="263248"/>
                </a:solidFill>
                <a:latin typeface="Roboto Condensed"/>
                <a:ea typeface="Roboto Condensed"/>
                <a:cs typeface="Roboto Condensed"/>
                <a:sym typeface="Roboto Condensed"/>
              </a:endParaRPr>
            </a:p>
          </p:txBody>
        </p:sp>
      </p:grpSp>
      <p:grpSp>
        <p:nvGrpSpPr>
          <p:cNvPr id="4" name="Shape 430"/>
          <p:cNvGrpSpPr/>
          <p:nvPr/>
        </p:nvGrpSpPr>
        <p:grpSpPr>
          <a:xfrm rot="10800000">
            <a:off x="6811746" y="3062016"/>
            <a:ext cx="2694428" cy="1153173"/>
            <a:chOff x="185742" y="1697030"/>
            <a:chExt cx="5165698" cy="1658130"/>
          </a:xfrm>
        </p:grpSpPr>
        <p:sp>
          <p:nvSpPr>
            <p:cNvPr id="431" name="Shape 431"/>
            <p:cNvSpPr/>
            <p:nvPr/>
          </p:nvSpPr>
          <p:spPr>
            <a:xfrm rot="10800000" flipH="1">
              <a:off x="1426312" y="1697030"/>
              <a:ext cx="2693400" cy="1243800"/>
            </a:xfrm>
            <a:prstGeom prst="rect">
              <a:avLst/>
            </a:prstGeom>
            <a:solidFill>
              <a:srgbClr val="3F5378"/>
            </a:solidFill>
            <a:ln>
              <a:noFill/>
            </a:ln>
          </p:spPr>
          <p:txBody>
            <a:bodyPr wrap="square" lIns="91425" tIns="91425" rIns="91425" bIns="91425" anchor="ctr" anchorCtr="0">
              <a:noAutofit/>
            </a:bodyPr>
            <a:lstStyle/>
            <a:p>
              <a:pPr algn="ctr" defTabSz="914400"/>
              <a:r>
                <a:rPr lang="en" sz="2400" dirty="0">
                  <a:solidFill>
                    <a:srgbClr val="FFFFFF"/>
                  </a:solidFill>
                  <a:latin typeface="Roboto Condensed"/>
                  <a:ea typeface="Roboto Condensed"/>
                  <a:cs typeface="Roboto Condensed"/>
                  <a:sym typeface="Roboto Condensed"/>
                </a:rPr>
                <a:t>THPT</a:t>
              </a:r>
            </a:p>
          </p:txBody>
        </p:sp>
        <p:sp>
          <p:nvSpPr>
            <p:cNvPr id="432" name="Shape 432"/>
            <p:cNvSpPr/>
            <p:nvPr/>
          </p:nvSpPr>
          <p:spPr>
            <a:xfrm rot="10800000" flipH="1">
              <a:off x="4107640" y="1697043"/>
              <a:ext cx="1243800" cy="1243800"/>
            </a:xfrm>
            <a:prstGeom prst="rtTriangle">
              <a:avLst/>
            </a:prstGeom>
            <a:solidFill>
              <a:srgbClr val="3F5378"/>
            </a:solidFill>
            <a:ln>
              <a:noFill/>
            </a:ln>
          </p:spPr>
          <p:txBody>
            <a:bodyPr wrap="square" lIns="91425" tIns="91425" rIns="91425" bIns="91425" anchor="ctr" anchorCtr="0">
              <a:noAutofit/>
            </a:bodyPr>
            <a:lstStyle/>
            <a:p>
              <a:pPr algn="ctr" defTabSz="914400"/>
              <a:endParaRPr sz="2400">
                <a:solidFill>
                  <a:srgbClr val="FFFFFF"/>
                </a:solidFill>
                <a:latin typeface="Roboto Condensed"/>
                <a:ea typeface="Roboto Condensed"/>
                <a:cs typeface="Roboto Condensed"/>
                <a:sym typeface="Roboto Condensed"/>
              </a:endParaRPr>
            </a:p>
          </p:txBody>
        </p:sp>
        <p:sp>
          <p:nvSpPr>
            <p:cNvPr id="433" name="Shape 433"/>
            <p:cNvSpPr/>
            <p:nvPr/>
          </p:nvSpPr>
          <p:spPr>
            <a:xfrm flipH="1">
              <a:off x="185742" y="1697043"/>
              <a:ext cx="1243800" cy="1243800"/>
            </a:xfrm>
            <a:prstGeom prst="rtTriangle">
              <a:avLst/>
            </a:prstGeom>
            <a:solidFill>
              <a:srgbClr val="3F5378"/>
            </a:solidFill>
            <a:ln>
              <a:noFill/>
            </a:ln>
          </p:spPr>
          <p:txBody>
            <a:bodyPr wrap="square" lIns="91425" tIns="91425" rIns="91425" bIns="91425" anchor="ctr" anchorCtr="0">
              <a:noAutofit/>
            </a:bodyPr>
            <a:lstStyle/>
            <a:p>
              <a:pPr algn="ctr" defTabSz="914400"/>
              <a:endParaRPr sz="2400">
                <a:solidFill>
                  <a:srgbClr val="FFFFFF"/>
                </a:solidFill>
                <a:latin typeface="Roboto Condensed"/>
                <a:ea typeface="Roboto Condensed"/>
                <a:cs typeface="Roboto Condensed"/>
                <a:sym typeface="Roboto Condensed"/>
              </a:endParaRPr>
            </a:p>
          </p:txBody>
        </p:sp>
        <p:sp>
          <p:nvSpPr>
            <p:cNvPr id="434" name="Shape 434"/>
            <p:cNvSpPr/>
            <p:nvPr/>
          </p:nvSpPr>
          <p:spPr>
            <a:xfrm rot="10800000">
              <a:off x="185748" y="2940860"/>
              <a:ext cx="1243800" cy="414300"/>
            </a:xfrm>
            <a:prstGeom prst="triangle">
              <a:avLst>
                <a:gd name="adj" fmla="val 0"/>
              </a:avLst>
            </a:prstGeom>
            <a:solidFill>
              <a:srgbClr val="263248"/>
            </a:solidFill>
            <a:ln>
              <a:noFill/>
            </a:ln>
          </p:spPr>
          <p:txBody>
            <a:bodyPr wrap="square" lIns="91425" tIns="91425" rIns="91425" bIns="91425" anchor="ctr" anchorCtr="0">
              <a:noAutofit/>
            </a:bodyPr>
            <a:lstStyle/>
            <a:p>
              <a:pPr algn="ctr" defTabSz="914400"/>
              <a:endParaRPr sz="2400">
                <a:solidFill>
                  <a:srgbClr val="FFFFFF"/>
                </a:solidFill>
                <a:latin typeface="Roboto Condensed"/>
                <a:ea typeface="Roboto Condensed"/>
                <a:cs typeface="Roboto Condensed"/>
                <a:sym typeface="Roboto Condensed"/>
              </a:endParaRPr>
            </a:p>
          </p:txBody>
        </p:sp>
      </p:grpSp>
      <p:grpSp>
        <p:nvGrpSpPr>
          <p:cNvPr id="5" name="Shape 435"/>
          <p:cNvGrpSpPr/>
          <p:nvPr/>
        </p:nvGrpSpPr>
        <p:grpSpPr>
          <a:xfrm>
            <a:off x="1478422" y="746111"/>
            <a:ext cx="392063" cy="388673"/>
            <a:chOff x="5247525" y="3007275"/>
            <a:chExt cx="517575" cy="384825"/>
          </a:xfrm>
        </p:grpSpPr>
        <p:sp>
          <p:nvSpPr>
            <p:cNvPr id="436"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sp>
          <p:nvSpPr>
            <p:cNvPr id="437"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defTabSz="914400"/>
              <a:endParaRPr>
                <a:solidFill>
                  <a:prstClr val="white"/>
                </a:solidFill>
              </a:endParaRPr>
            </a:p>
          </p:txBody>
        </p:sp>
      </p:grpSp>
    </p:spTree>
    <p:extLst>
      <p:ext uri="{BB962C8B-B14F-4D97-AF65-F5344CB8AC3E}">
        <p14:creationId xmlns:p14="http://schemas.microsoft.com/office/powerpoint/2010/main" val="2616213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2209800" y="1454333"/>
            <a:ext cx="7600976" cy="3949200"/>
          </a:xfrm>
        </p:spPr>
        <p:txBody>
          <a:bodyPr/>
          <a:lstStyle/>
          <a:p>
            <a:pPr algn="ctr"/>
            <a:r>
              <a:rPr lang="en-GB" dirty="0" smtClean="0">
                <a:solidFill>
                  <a:schemeClr val="tx1"/>
                </a:solidFill>
              </a:rPr>
              <a:t>5. QUI TRÌNH THAM VẤN TÂM LÝ TRONG TRƯỜNG PHỔ THÔNG</a:t>
            </a:r>
            <a:endParaRPr lang="en-GB" dirty="0">
              <a:solidFill>
                <a:schemeClr val="tx1"/>
              </a:solidFill>
            </a:endParaRPr>
          </a:p>
        </p:txBody>
      </p:sp>
      <p:sp>
        <p:nvSpPr>
          <p:cNvPr id="6" name="Slide Number Placeholder 5"/>
          <p:cNvSpPr>
            <a:spLocks noGrp="1"/>
          </p:cNvSpPr>
          <p:nvPr>
            <p:ph type="sldNum" idx="4294967295"/>
          </p:nvPr>
        </p:nvSpPr>
        <p:spPr>
          <a:xfrm>
            <a:off x="9180515" y="6182785"/>
            <a:ext cx="1487487" cy="419100"/>
          </a:xfrm>
        </p:spPr>
        <p:txBody>
          <a:bodyPr/>
          <a:lstStyle/>
          <a:p>
            <a:fld id="{00000000-1234-1234-1234-123412341234}" type="slidenum">
              <a:rPr lang="en" smtClean="0">
                <a:solidFill>
                  <a:prstClr val="black"/>
                </a:solidFill>
              </a:rPr>
              <a:pPr/>
              <a:t>33</a:t>
            </a:fld>
            <a:endParaRPr lang="en">
              <a:solidFill>
                <a:prstClr val="black"/>
              </a:solidFill>
            </a:endParaRPr>
          </a:p>
        </p:txBody>
      </p:sp>
    </p:spTree>
    <p:extLst>
      <p:ext uri="{BB962C8B-B14F-4D97-AF65-F5344CB8AC3E}">
        <p14:creationId xmlns:p14="http://schemas.microsoft.com/office/powerpoint/2010/main" val="174500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6372" y="365277"/>
            <a:ext cx="4669988" cy="1046400"/>
          </a:xfrm>
        </p:spPr>
        <p:txBody>
          <a:bodyPr/>
          <a:lstStyle/>
          <a:p>
            <a:r>
              <a:rPr lang="en-GB" b="1" dirty="0" smtClean="0">
                <a:solidFill>
                  <a:schemeClr val="tx1"/>
                </a:solidFill>
              </a:rPr>
              <a:t>QUI TRÌNH THAM VẤN 5 GIAI ĐOẠN</a:t>
            </a:r>
            <a:endParaRPr lang="en-GB" b="1"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34</a:t>
            </a:fld>
            <a:endParaRPr lang="en">
              <a:solidFill>
                <a:prstClr val="black"/>
              </a:solidFill>
            </a:endParaRPr>
          </a:p>
        </p:txBody>
      </p:sp>
      <p:graphicFrame>
        <p:nvGraphicFramePr>
          <p:cNvPr id="5" name="Diagram 4"/>
          <p:cNvGraphicFramePr/>
          <p:nvPr/>
        </p:nvGraphicFramePr>
        <p:xfrm>
          <a:off x="3382061" y="826956"/>
          <a:ext cx="6976262" cy="572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12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2282" y="365277"/>
            <a:ext cx="4554078" cy="1046400"/>
          </a:xfrm>
        </p:spPr>
        <p:txBody>
          <a:bodyPr/>
          <a:lstStyle/>
          <a:p>
            <a:r>
              <a:rPr lang="en-GB" b="1" dirty="0" smtClean="0">
                <a:solidFill>
                  <a:schemeClr val="tx1"/>
                </a:solidFill>
              </a:rPr>
              <a:t>QUI TRÌNH TƯ VẤN 5 GIAI ĐOẠN</a:t>
            </a:r>
            <a:endParaRPr lang="en-GB" b="1"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35</a:t>
            </a:fld>
            <a:endParaRPr lang="en">
              <a:solidFill>
                <a:prstClr val="black"/>
              </a:solidFill>
            </a:endParaRPr>
          </a:p>
        </p:txBody>
      </p:sp>
      <p:graphicFrame>
        <p:nvGraphicFramePr>
          <p:cNvPr id="5" name="Diagram 4"/>
          <p:cNvGraphicFramePr/>
          <p:nvPr/>
        </p:nvGraphicFramePr>
        <p:xfrm>
          <a:off x="3382061" y="826956"/>
          <a:ext cx="6976262" cy="572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786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606063" y="214291"/>
            <a:ext cx="8276152" cy="1330743"/>
          </a:xfrm>
        </p:spPr>
        <p:txBody>
          <a:bodyPr>
            <a:noAutofit/>
          </a:bodyPr>
          <a:lstStyle/>
          <a:p>
            <a:pPr algn="ctr"/>
            <a:r>
              <a:rPr lang="en-GB" sz="3000" dirty="0">
                <a:latin typeface="Times New Roman" panose="02020603050405020304" pitchFamily="18" charset="0"/>
                <a:cs typeface="Times New Roman" panose="02020603050405020304" pitchFamily="18" charset="0"/>
              </a:rPr>
              <a:t>QUI TRÌNH XÂY DỰNG CHƯƠNG TRÌNH SÀNG LỌC VÀ CAN THIỆP TOÀN TRƯỜNG</a:t>
            </a:r>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36</a:t>
            </a:fld>
            <a:endParaRPr lang="en">
              <a:solidFill>
                <a:prstClr val="black"/>
              </a:solidFill>
            </a:endParaRPr>
          </a:p>
        </p:txBody>
      </p:sp>
      <p:graphicFrame>
        <p:nvGraphicFramePr>
          <p:cNvPr id="7" name="Diagram 6"/>
          <p:cNvGraphicFramePr/>
          <p:nvPr/>
        </p:nvGraphicFramePr>
        <p:xfrm>
          <a:off x="2309786" y="1439334"/>
          <a:ext cx="73818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loud Callout 7"/>
          <p:cNvSpPr/>
          <p:nvPr/>
        </p:nvSpPr>
        <p:spPr>
          <a:xfrm>
            <a:off x="1524000" y="1643050"/>
            <a:ext cx="2428860" cy="1714512"/>
          </a:xfrm>
          <a:prstGeom prst="cloudCallout">
            <a:avLst>
              <a:gd name="adj1" fmla="val 16043"/>
              <a:gd name="adj2" fmla="val 1935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err="1">
                <a:solidFill>
                  <a:prstClr val="black"/>
                </a:solidFill>
              </a:rPr>
              <a:t>Căn</a:t>
            </a:r>
            <a:r>
              <a:rPr lang="en-GB" dirty="0">
                <a:solidFill>
                  <a:prstClr val="black"/>
                </a:solidFill>
              </a:rPr>
              <a:t> </a:t>
            </a:r>
            <a:r>
              <a:rPr lang="en-GB" dirty="0" err="1">
                <a:solidFill>
                  <a:prstClr val="black"/>
                </a:solidFill>
              </a:rPr>
              <a:t>cứ</a:t>
            </a:r>
            <a:r>
              <a:rPr lang="en-GB" dirty="0">
                <a:solidFill>
                  <a:prstClr val="black"/>
                </a:solidFill>
              </a:rPr>
              <a:t> </a:t>
            </a:r>
            <a:r>
              <a:rPr lang="en-GB" dirty="0" err="1">
                <a:solidFill>
                  <a:prstClr val="black"/>
                </a:solidFill>
              </a:rPr>
              <a:t>vào</a:t>
            </a:r>
            <a:r>
              <a:rPr lang="en-GB" dirty="0">
                <a:solidFill>
                  <a:prstClr val="black"/>
                </a:solidFill>
              </a:rPr>
              <a:t> </a:t>
            </a:r>
            <a:r>
              <a:rPr lang="en-GB" dirty="0" err="1">
                <a:solidFill>
                  <a:prstClr val="black"/>
                </a:solidFill>
              </a:rPr>
              <a:t>đk</a:t>
            </a:r>
            <a:r>
              <a:rPr lang="en-GB" dirty="0">
                <a:solidFill>
                  <a:prstClr val="black"/>
                </a:solidFill>
              </a:rPr>
              <a:t> </a:t>
            </a:r>
            <a:r>
              <a:rPr lang="en-GB" dirty="0" err="1">
                <a:solidFill>
                  <a:prstClr val="black"/>
                </a:solidFill>
              </a:rPr>
              <a:t>văn</a:t>
            </a:r>
            <a:r>
              <a:rPr lang="en-GB" dirty="0">
                <a:solidFill>
                  <a:prstClr val="black"/>
                </a:solidFill>
              </a:rPr>
              <a:t> </a:t>
            </a:r>
            <a:r>
              <a:rPr lang="en-GB" dirty="0" err="1">
                <a:solidFill>
                  <a:prstClr val="black"/>
                </a:solidFill>
              </a:rPr>
              <a:t>hóa</a:t>
            </a:r>
            <a:r>
              <a:rPr lang="en-GB" dirty="0">
                <a:solidFill>
                  <a:prstClr val="black"/>
                </a:solidFill>
              </a:rPr>
              <a:t>, </a:t>
            </a:r>
            <a:r>
              <a:rPr lang="en-GB" dirty="0" err="1">
                <a:solidFill>
                  <a:prstClr val="black"/>
                </a:solidFill>
              </a:rPr>
              <a:t>xh</a:t>
            </a:r>
            <a:r>
              <a:rPr lang="en-GB" dirty="0">
                <a:solidFill>
                  <a:prstClr val="black"/>
                </a:solidFill>
              </a:rPr>
              <a:t> </a:t>
            </a:r>
            <a:r>
              <a:rPr lang="en-GB" dirty="0" err="1">
                <a:solidFill>
                  <a:prstClr val="black"/>
                </a:solidFill>
              </a:rPr>
              <a:t>của</a:t>
            </a:r>
            <a:r>
              <a:rPr lang="en-GB" dirty="0">
                <a:solidFill>
                  <a:prstClr val="black"/>
                </a:solidFill>
              </a:rPr>
              <a:t> </a:t>
            </a:r>
            <a:r>
              <a:rPr lang="en-GB" dirty="0" err="1">
                <a:solidFill>
                  <a:prstClr val="black"/>
                </a:solidFill>
              </a:rPr>
              <a:t>từng</a:t>
            </a:r>
            <a:r>
              <a:rPr lang="en-GB" dirty="0">
                <a:solidFill>
                  <a:prstClr val="black"/>
                </a:solidFill>
              </a:rPr>
              <a:t> </a:t>
            </a:r>
            <a:r>
              <a:rPr lang="en-GB" dirty="0" err="1">
                <a:solidFill>
                  <a:prstClr val="black"/>
                </a:solidFill>
              </a:rPr>
              <a:t>địa</a:t>
            </a:r>
            <a:r>
              <a:rPr lang="en-GB" dirty="0">
                <a:solidFill>
                  <a:prstClr val="black"/>
                </a:solidFill>
              </a:rPr>
              <a:t> </a:t>
            </a:r>
            <a:r>
              <a:rPr lang="en-GB" dirty="0" err="1">
                <a:solidFill>
                  <a:prstClr val="black"/>
                </a:solidFill>
              </a:rPr>
              <a:t>phương</a:t>
            </a:r>
            <a:r>
              <a:rPr lang="en-GB" dirty="0">
                <a:solidFill>
                  <a:prstClr val="black"/>
                </a:solidFill>
              </a:rPr>
              <a:t>, </a:t>
            </a:r>
            <a:r>
              <a:rPr lang="en-GB" dirty="0" err="1">
                <a:solidFill>
                  <a:prstClr val="black"/>
                </a:solidFill>
              </a:rPr>
              <a:t>trường</a:t>
            </a:r>
            <a:endParaRPr lang="en-GB" dirty="0">
              <a:solidFill>
                <a:prstClr val="black"/>
              </a:solidFill>
            </a:endParaRPr>
          </a:p>
        </p:txBody>
      </p:sp>
    </p:spTree>
    <p:extLst>
      <p:ext uri="{BB962C8B-B14F-4D97-AF65-F5344CB8AC3E}">
        <p14:creationId xmlns:p14="http://schemas.microsoft.com/office/powerpoint/2010/main" val="37609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E5F46DE-DC28-4C39-BC19-739509D98A2B}"/>
                                            </p:graphicEl>
                                          </p:spTgt>
                                        </p:tgtEl>
                                        <p:attrNameLst>
                                          <p:attrName>style.visibility</p:attrName>
                                        </p:attrNameLst>
                                      </p:cBhvr>
                                      <p:to>
                                        <p:strVal val="visible"/>
                                      </p:to>
                                    </p:set>
                                    <p:animEffect transition="in" filter="wipe(down)">
                                      <p:cBhvr>
                                        <p:cTn id="7" dur="500"/>
                                        <p:tgtEl>
                                          <p:spTgt spid="7">
                                            <p:graphicEl>
                                              <a:dgm id="{0E5F46DE-DC28-4C39-BC19-739509D98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58C53B2-A05A-4667-8C02-619BB3920FE8}"/>
                                            </p:graphicEl>
                                          </p:spTgt>
                                        </p:tgtEl>
                                        <p:attrNameLst>
                                          <p:attrName>style.visibility</p:attrName>
                                        </p:attrNameLst>
                                      </p:cBhvr>
                                      <p:to>
                                        <p:strVal val="visible"/>
                                      </p:to>
                                    </p:set>
                                    <p:animEffect transition="in" filter="wipe(down)">
                                      <p:cBhvr>
                                        <p:cTn id="12" dur="500"/>
                                        <p:tgtEl>
                                          <p:spTgt spid="7">
                                            <p:graphicEl>
                                              <a:dgm id="{F58C53B2-A05A-4667-8C02-619BB3920FE8}"/>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graphicEl>
                                              <a:dgm id="{9C0020AE-26E7-4567-88EC-54FCF3C2D904}"/>
                                            </p:graphicEl>
                                          </p:spTgt>
                                        </p:tgtEl>
                                        <p:attrNameLst>
                                          <p:attrName>style.visibility</p:attrName>
                                        </p:attrNameLst>
                                      </p:cBhvr>
                                      <p:to>
                                        <p:strVal val="visible"/>
                                      </p:to>
                                    </p:set>
                                    <p:animEffect transition="in" filter="wipe(down)">
                                      <p:cBhvr>
                                        <p:cTn id="15" dur="500"/>
                                        <p:tgtEl>
                                          <p:spTgt spid="7">
                                            <p:graphicEl>
                                              <a:dgm id="{9C0020AE-26E7-4567-88EC-54FCF3C2D9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graphicEl>
                                              <a:dgm id="{995C1973-E009-45EE-98E6-24AC3A875E0A}"/>
                                            </p:graphicEl>
                                          </p:spTgt>
                                        </p:tgtEl>
                                        <p:attrNameLst>
                                          <p:attrName>style.visibility</p:attrName>
                                        </p:attrNameLst>
                                      </p:cBhvr>
                                      <p:to>
                                        <p:strVal val="visible"/>
                                      </p:to>
                                    </p:set>
                                    <p:animEffect transition="in" filter="wipe(down)">
                                      <p:cBhvr>
                                        <p:cTn id="20" dur="500"/>
                                        <p:tgtEl>
                                          <p:spTgt spid="7">
                                            <p:graphicEl>
                                              <a:dgm id="{995C1973-E009-45EE-98E6-24AC3A875E0A}"/>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graphicEl>
                                              <a:dgm id="{8C177499-CCCA-4330-AFBC-AC3042D02B76}"/>
                                            </p:graphicEl>
                                          </p:spTgt>
                                        </p:tgtEl>
                                        <p:attrNameLst>
                                          <p:attrName>style.visibility</p:attrName>
                                        </p:attrNameLst>
                                      </p:cBhvr>
                                      <p:to>
                                        <p:strVal val="visible"/>
                                      </p:to>
                                    </p:set>
                                    <p:animEffect transition="in" filter="wipe(down)">
                                      <p:cBhvr>
                                        <p:cTn id="23" dur="500"/>
                                        <p:tgtEl>
                                          <p:spTgt spid="7">
                                            <p:graphicEl>
                                              <a:dgm id="{8C177499-CCCA-4330-AFBC-AC3042D02B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graphicEl>
                                              <a:dgm id="{42C0F2E3-95D6-44BB-A3A6-7DEBCEEE0E62}"/>
                                            </p:graphicEl>
                                          </p:spTgt>
                                        </p:tgtEl>
                                        <p:attrNameLst>
                                          <p:attrName>style.visibility</p:attrName>
                                        </p:attrNameLst>
                                      </p:cBhvr>
                                      <p:to>
                                        <p:strVal val="visible"/>
                                      </p:to>
                                    </p:set>
                                    <p:animEffect transition="in" filter="wipe(down)">
                                      <p:cBhvr>
                                        <p:cTn id="28" dur="500"/>
                                        <p:tgtEl>
                                          <p:spTgt spid="7">
                                            <p:graphicEl>
                                              <a:dgm id="{42C0F2E3-95D6-44BB-A3A6-7DEBCEEE0E6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graphicEl>
                                              <a:dgm id="{FF1C19A9-EE42-459B-ACCC-62426DD27771}"/>
                                            </p:graphicEl>
                                          </p:spTgt>
                                        </p:tgtEl>
                                        <p:attrNameLst>
                                          <p:attrName>style.visibility</p:attrName>
                                        </p:attrNameLst>
                                      </p:cBhvr>
                                      <p:to>
                                        <p:strVal val="visible"/>
                                      </p:to>
                                    </p:set>
                                    <p:animEffect transition="in" filter="wipe(down)">
                                      <p:cBhvr>
                                        <p:cTn id="31" dur="500"/>
                                        <p:tgtEl>
                                          <p:spTgt spid="7">
                                            <p:graphicEl>
                                              <a:dgm id="{FF1C19A9-EE42-459B-ACCC-62426DD2777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graphicEl>
                                              <a:dgm id="{69CBCD58-A177-4FB8-A0DD-2C8ABB1A93DB}"/>
                                            </p:graphicEl>
                                          </p:spTgt>
                                        </p:tgtEl>
                                        <p:attrNameLst>
                                          <p:attrName>style.visibility</p:attrName>
                                        </p:attrNameLst>
                                      </p:cBhvr>
                                      <p:to>
                                        <p:strVal val="visible"/>
                                      </p:to>
                                    </p:set>
                                    <p:animEffect transition="in" filter="wipe(down)">
                                      <p:cBhvr>
                                        <p:cTn id="36" dur="500"/>
                                        <p:tgtEl>
                                          <p:spTgt spid="7">
                                            <p:graphicEl>
                                              <a:dgm id="{69CBCD58-A177-4FB8-A0DD-2C8ABB1A93DB}"/>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graphicEl>
                                              <a:dgm id="{61073753-5D23-4282-B066-DB00866FF1AF}"/>
                                            </p:graphicEl>
                                          </p:spTgt>
                                        </p:tgtEl>
                                        <p:attrNameLst>
                                          <p:attrName>style.visibility</p:attrName>
                                        </p:attrNameLst>
                                      </p:cBhvr>
                                      <p:to>
                                        <p:strVal val="visible"/>
                                      </p:to>
                                    </p:set>
                                    <p:animEffect transition="in" filter="wipe(down)">
                                      <p:cBhvr>
                                        <p:cTn id="39" dur="500"/>
                                        <p:tgtEl>
                                          <p:spTgt spid="7">
                                            <p:graphicEl>
                                              <a:dgm id="{61073753-5D23-4282-B066-DB00866FF1A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graphicEl>
                                              <a:dgm id="{8DE38F8C-B80E-41BC-90AB-915FD690C863}"/>
                                            </p:graphicEl>
                                          </p:spTgt>
                                        </p:tgtEl>
                                        <p:attrNameLst>
                                          <p:attrName>style.visibility</p:attrName>
                                        </p:attrNameLst>
                                      </p:cBhvr>
                                      <p:to>
                                        <p:strVal val="visible"/>
                                      </p:to>
                                    </p:set>
                                    <p:animEffect transition="in" filter="wipe(down)">
                                      <p:cBhvr>
                                        <p:cTn id="44" dur="500"/>
                                        <p:tgtEl>
                                          <p:spTgt spid="7">
                                            <p:graphicEl>
                                              <a:dgm id="{8DE38F8C-B80E-41BC-90AB-915FD690C863}"/>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graphicEl>
                                              <a:dgm id="{20957B6D-4ABC-4E7B-ADFA-E2D2C9BE0DA5}"/>
                                            </p:graphicEl>
                                          </p:spTgt>
                                        </p:tgtEl>
                                        <p:attrNameLst>
                                          <p:attrName>style.visibility</p:attrName>
                                        </p:attrNameLst>
                                      </p:cBhvr>
                                      <p:to>
                                        <p:strVal val="visible"/>
                                      </p:to>
                                    </p:set>
                                    <p:animEffect transition="in" filter="wipe(down)">
                                      <p:cBhvr>
                                        <p:cTn id="47" dur="500"/>
                                        <p:tgtEl>
                                          <p:spTgt spid="7">
                                            <p:graphicEl>
                                              <a:dgm id="{20957B6D-4ABC-4E7B-ADFA-E2D2C9BE0D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266092" y="915072"/>
            <a:ext cx="9073662" cy="4403559"/>
          </a:xfrm>
        </p:spPr>
        <p:txBody>
          <a:bodyPr/>
          <a:lstStyle/>
          <a:p>
            <a:pPr algn="ctr"/>
            <a:r>
              <a:rPr lang="en-GB" dirty="0" smtClean="0">
                <a:solidFill>
                  <a:schemeClr val="tx1"/>
                </a:solidFill>
                <a:latin typeface="Times New Roman" panose="02020603050405020304" pitchFamily="18" charset="0"/>
                <a:cs typeface="Times New Roman" panose="02020603050405020304" pitchFamily="18" charset="0"/>
              </a:rPr>
              <a:t>6. MỘT SỐ PHƯƠNG PHÁP NHẬN BIẾT NHU CẦU THAM VẤN HỌC ĐƯỜNG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4294967295"/>
          </p:nvPr>
        </p:nvSpPr>
        <p:spPr>
          <a:xfrm>
            <a:off x="9180515" y="6182785"/>
            <a:ext cx="1487487" cy="419100"/>
          </a:xfrm>
        </p:spPr>
        <p:txBody>
          <a:bodyPr/>
          <a:lstStyle/>
          <a:p>
            <a:fld id="{00000000-1234-1234-1234-123412341234}" type="slidenum">
              <a:rPr lang="en" smtClean="0">
                <a:solidFill>
                  <a:prstClr val="black"/>
                </a:solidFill>
              </a:rPr>
              <a:pPr/>
              <a:t>37</a:t>
            </a:fld>
            <a:endParaRPr lang="en">
              <a:solidFill>
                <a:prstClr val="black"/>
              </a:solidFill>
            </a:endParaRPr>
          </a:p>
        </p:txBody>
      </p:sp>
    </p:spTree>
    <p:extLst>
      <p:ext uri="{BB962C8B-B14F-4D97-AF65-F5344CB8AC3E}">
        <p14:creationId xmlns:p14="http://schemas.microsoft.com/office/powerpoint/2010/main" val="4000109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381224" y="2428868"/>
            <a:ext cx="7358114" cy="3660000"/>
          </a:xfrm>
        </p:spPr>
        <p:txBody>
          <a:bodyPr>
            <a:normAutofit/>
          </a:bodyPr>
          <a:lstStyle/>
          <a:p>
            <a:pPr algn="just">
              <a:buNone/>
            </a:pPr>
            <a:r>
              <a:rPr lang="en-GB" i="0" dirty="0" err="1" smtClean="0">
                <a:solidFill>
                  <a:schemeClr val="tx1"/>
                </a:solidFill>
              </a:rPr>
              <a:t>Trong</a:t>
            </a:r>
            <a:r>
              <a:rPr lang="en-GB" i="0" dirty="0" smtClean="0">
                <a:solidFill>
                  <a:schemeClr val="tx1"/>
                </a:solidFill>
              </a:rPr>
              <a:t> </a:t>
            </a:r>
            <a:r>
              <a:rPr lang="en-GB" i="0" dirty="0" err="1" smtClean="0">
                <a:solidFill>
                  <a:schemeClr val="tx1"/>
                </a:solidFill>
              </a:rPr>
              <a:t>lĩnh</a:t>
            </a:r>
            <a:r>
              <a:rPr lang="en-GB" i="0" dirty="0" smtClean="0">
                <a:solidFill>
                  <a:schemeClr val="tx1"/>
                </a:solidFill>
              </a:rPr>
              <a:t> </a:t>
            </a:r>
            <a:r>
              <a:rPr lang="en-GB" i="0" dirty="0" err="1" smtClean="0">
                <a:solidFill>
                  <a:schemeClr val="tx1"/>
                </a:solidFill>
              </a:rPr>
              <a:t>vực</a:t>
            </a:r>
            <a:r>
              <a:rPr lang="en-GB" i="0" dirty="0" smtClean="0">
                <a:solidFill>
                  <a:schemeClr val="tx1"/>
                </a:solidFill>
              </a:rPr>
              <a:t> </a:t>
            </a:r>
            <a:r>
              <a:rPr lang="en-GB" i="0" dirty="0" err="1" smtClean="0">
                <a:solidFill>
                  <a:schemeClr val="tx1"/>
                </a:solidFill>
              </a:rPr>
              <a:t>tâm</a:t>
            </a:r>
            <a:r>
              <a:rPr lang="en-GB" i="0" dirty="0" smtClean="0">
                <a:solidFill>
                  <a:schemeClr val="tx1"/>
                </a:solidFill>
              </a:rPr>
              <a:t> </a:t>
            </a:r>
            <a:r>
              <a:rPr lang="en-GB" i="0" dirty="0" err="1" smtClean="0">
                <a:solidFill>
                  <a:schemeClr val="tx1"/>
                </a:solidFill>
              </a:rPr>
              <a:t>lý</a:t>
            </a:r>
            <a:r>
              <a:rPr lang="en-GB" i="0" dirty="0" smtClean="0">
                <a:solidFill>
                  <a:schemeClr val="tx1"/>
                </a:solidFill>
              </a:rPr>
              <a:t>, </a:t>
            </a:r>
            <a:r>
              <a:rPr lang="en-GB" i="0" dirty="0" err="1" smtClean="0">
                <a:solidFill>
                  <a:schemeClr val="tx1"/>
                </a:solidFill>
              </a:rPr>
              <a:t>cần</a:t>
            </a:r>
            <a:r>
              <a:rPr lang="en-GB" i="0" dirty="0" smtClean="0">
                <a:solidFill>
                  <a:schemeClr val="tx1"/>
                </a:solidFill>
              </a:rPr>
              <a:t> </a:t>
            </a:r>
            <a:r>
              <a:rPr lang="en-GB" i="0" dirty="0" err="1" smtClean="0">
                <a:solidFill>
                  <a:schemeClr val="tx1"/>
                </a:solidFill>
              </a:rPr>
              <a:t>lưu</a:t>
            </a:r>
            <a:r>
              <a:rPr lang="en-GB" i="0" dirty="0" smtClean="0">
                <a:solidFill>
                  <a:schemeClr val="tx1"/>
                </a:solidFill>
              </a:rPr>
              <a:t> ý </a:t>
            </a:r>
            <a:r>
              <a:rPr lang="en-GB" i="0" dirty="0" err="1" smtClean="0">
                <a:solidFill>
                  <a:schemeClr val="tx1"/>
                </a:solidFill>
              </a:rPr>
              <a:t>rằng</a:t>
            </a:r>
            <a:r>
              <a:rPr lang="en-GB" i="0" dirty="0" smtClean="0">
                <a:solidFill>
                  <a:schemeClr val="tx1"/>
                </a:solidFill>
              </a:rPr>
              <a:t> </a:t>
            </a:r>
            <a:r>
              <a:rPr lang="en-GB" i="0" dirty="0" err="1" smtClean="0">
                <a:solidFill>
                  <a:schemeClr val="tx1"/>
                </a:solidFill>
              </a:rPr>
              <a:t>bất</a:t>
            </a:r>
            <a:r>
              <a:rPr lang="en-GB" i="0" dirty="0" smtClean="0">
                <a:solidFill>
                  <a:schemeClr val="tx1"/>
                </a:solidFill>
              </a:rPr>
              <a:t> </a:t>
            </a:r>
            <a:r>
              <a:rPr lang="en-GB" i="0" dirty="0" err="1" smtClean="0">
                <a:solidFill>
                  <a:schemeClr val="tx1"/>
                </a:solidFill>
              </a:rPr>
              <a:t>kì</a:t>
            </a:r>
            <a:r>
              <a:rPr lang="en-GB" i="0" dirty="0" smtClean="0">
                <a:solidFill>
                  <a:schemeClr val="tx1"/>
                </a:solidFill>
              </a:rPr>
              <a:t> </a:t>
            </a:r>
            <a:r>
              <a:rPr lang="en-GB" i="0" dirty="0" err="1" smtClean="0">
                <a:solidFill>
                  <a:schemeClr val="tx1"/>
                </a:solidFill>
              </a:rPr>
              <a:t>một</a:t>
            </a:r>
            <a:r>
              <a:rPr lang="en-GB" i="0" dirty="0" smtClean="0">
                <a:solidFill>
                  <a:schemeClr val="tx1"/>
                </a:solidFill>
              </a:rPr>
              <a:t> </a:t>
            </a:r>
            <a:r>
              <a:rPr lang="en-GB" i="0" dirty="0" err="1" smtClean="0">
                <a:solidFill>
                  <a:schemeClr val="tx1"/>
                </a:solidFill>
              </a:rPr>
              <a:t>vấn</a:t>
            </a:r>
            <a:r>
              <a:rPr lang="en-GB" i="0" dirty="0" smtClean="0">
                <a:solidFill>
                  <a:schemeClr val="tx1"/>
                </a:solidFill>
              </a:rPr>
              <a:t> </a:t>
            </a:r>
            <a:r>
              <a:rPr lang="en-GB" i="0" dirty="0" err="1" smtClean="0">
                <a:solidFill>
                  <a:schemeClr val="tx1"/>
                </a:solidFill>
              </a:rPr>
              <a:t>đề</a:t>
            </a:r>
            <a:r>
              <a:rPr lang="en-GB" i="0" dirty="0" smtClean="0">
                <a:solidFill>
                  <a:schemeClr val="tx1"/>
                </a:solidFill>
              </a:rPr>
              <a:t> </a:t>
            </a:r>
            <a:r>
              <a:rPr lang="en-GB" i="0" dirty="0" err="1" smtClean="0">
                <a:solidFill>
                  <a:schemeClr val="tx1"/>
                </a:solidFill>
              </a:rPr>
              <a:t>nào</a:t>
            </a:r>
            <a:r>
              <a:rPr lang="en-GB" i="0" dirty="0" smtClean="0">
                <a:solidFill>
                  <a:schemeClr val="tx1"/>
                </a:solidFill>
              </a:rPr>
              <a:t> </a:t>
            </a:r>
            <a:r>
              <a:rPr lang="en-GB" i="0" dirty="0" err="1" smtClean="0">
                <a:solidFill>
                  <a:schemeClr val="tx1"/>
                </a:solidFill>
              </a:rPr>
              <a:t>của</a:t>
            </a:r>
            <a:r>
              <a:rPr lang="en-GB" i="0" dirty="0" smtClean="0">
                <a:solidFill>
                  <a:schemeClr val="tx1"/>
                </a:solidFill>
              </a:rPr>
              <a:t> </a:t>
            </a:r>
            <a:r>
              <a:rPr lang="en-GB" i="0" dirty="0" err="1" smtClean="0">
                <a:solidFill>
                  <a:schemeClr val="tx1"/>
                </a:solidFill>
              </a:rPr>
              <a:t>thân</a:t>
            </a:r>
            <a:r>
              <a:rPr lang="en-GB" i="0" dirty="0" smtClean="0">
                <a:solidFill>
                  <a:schemeClr val="tx1"/>
                </a:solidFill>
              </a:rPr>
              <a:t> </a:t>
            </a:r>
            <a:r>
              <a:rPr lang="en-GB" i="0" dirty="0" err="1" smtClean="0">
                <a:solidFill>
                  <a:schemeClr val="tx1"/>
                </a:solidFill>
              </a:rPr>
              <a:t>chủ</a:t>
            </a:r>
            <a:r>
              <a:rPr lang="en-GB" i="0" dirty="0" smtClean="0">
                <a:solidFill>
                  <a:schemeClr val="tx1"/>
                </a:solidFill>
              </a:rPr>
              <a:t> </a:t>
            </a:r>
            <a:r>
              <a:rPr lang="en-GB" i="0" dirty="0" err="1" smtClean="0">
                <a:solidFill>
                  <a:schemeClr val="tx1"/>
                </a:solidFill>
              </a:rPr>
              <a:t>cũng</a:t>
            </a:r>
            <a:r>
              <a:rPr lang="en-GB" i="0" dirty="0" smtClean="0">
                <a:solidFill>
                  <a:schemeClr val="tx1"/>
                </a:solidFill>
              </a:rPr>
              <a:t> </a:t>
            </a:r>
            <a:r>
              <a:rPr lang="en-GB" i="0" dirty="0" err="1" smtClean="0">
                <a:solidFill>
                  <a:schemeClr val="tx1"/>
                </a:solidFill>
              </a:rPr>
              <a:t>phải</a:t>
            </a:r>
            <a:r>
              <a:rPr lang="en-GB" i="0" dirty="0" smtClean="0">
                <a:solidFill>
                  <a:schemeClr val="tx1"/>
                </a:solidFill>
              </a:rPr>
              <a:t> </a:t>
            </a:r>
            <a:r>
              <a:rPr lang="en-GB" i="0" dirty="0" err="1" smtClean="0">
                <a:solidFill>
                  <a:schemeClr val="tx1"/>
                </a:solidFill>
              </a:rPr>
              <a:t>được</a:t>
            </a:r>
            <a:r>
              <a:rPr lang="en-GB" i="0" dirty="0" smtClean="0">
                <a:solidFill>
                  <a:schemeClr val="tx1"/>
                </a:solidFill>
              </a:rPr>
              <a:t> </a:t>
            </a:r>
            <a:r>
              <a:rPr lang="en-GB" i="0" dirty="0" err="1" smtClean="0">
                <a:solidFill>
                  <a:schemeClr val="tx1"/>
                </a:solidFill>
              </a:rPr>
              <a:t>nhìn</a:t>
            </a:r>
            <a:r>
              <a:rPr lang="en-GB" i="0" dirty="0" smtClean="0">
                <a:solidFill>
                  <a:schemeClr val="tx1"/>
                </a:solidFill>
              </a:rPr>
              <a:t> </a:t>
            </a:r>
            <a:r>
              <a:rPr lang="en-GB" i="0" dirty="0" err="1" smtClean="0">
                <a:solidFill>
                  <a:schemeClr val="tx1"/>
                </a:solidFill>
              </a:rPr>
              <a:t>nhận</a:t>
            </a:r>
            <a:r>
              <a:rPr lang="en-GB" i="0" dirty="0" smtClean="0">
                <a:solidFill>
                  <a:schemeClr val="tx1"/>
                </a:solidFill>
              </a:rPr>
              <a:t> </a:t>
            </a:r>
            <a:r>
              <a:rPr lang="en-GB" i="0" dirty="0" err="1" smtClean="0">
                <a:solidFill>
                  <a:schemeClr val="tx1"/>
                </a:solidFill>
              </a:rPr>
              <a:t>đa</a:t>
            </a:r>
            <a:r>
              <a:rPr lang="en-GB" i="0" dirty="0" smtClean="0">
                <a:solidFill>
                  <a:schemeClr val="tx1"/>
                </a:solidFill>
              </a:rPr>
              <a:t> </a:t>
            </a:r>
            <a:r>
              <a:rPr lang="en-GB" i="0" dirty="0" err="1" smtClean="0">
                <a:solidFill>
                  <a:schemeClr val="tx1"/>
                </a:solidFill>
              </a:rPr>
              <a:t>chiều</a:t>
            </a:r>
            <a:r>
              <a:rPr lang="en-GB" i="0" dirty="0" smtClean="0">
                <a:solidFill>
                  <a:schemeClr val="tx1"/>
                </a:solidFill>
              </a:rPr>
              <a:t> (multi resources, multi methods, multi respondents)</a:t>
            </a:r>
            <a:endParaRPr lang="en-GB" i="0"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solidFill>
                  <a:prstClr val="black"/>
                </a:solidFill>
              </a:rPr>
              <a:pPr/>
              <a:t>38</a:t>
            </a:fld>
            <a:endParaRPr lang="en">
              <a:solidFill>
                <a:prstClr val="black"/>
              </a:solidFill>
            </a:endParaRPr>
          </a:p>
        </p:txBody>
      </p:sp>
      <p:sp>
        <p:nvSpPr>
          <p:cNvPr id="2" name="Title 1"/>
          <p:cNvSpPr>
            <a:spLocks noGrp="1"/>
          </p:cNvSpPr>
          <p:nvPr>
            <p:ph type="title" idx="4294967295"/>
          </p:nvPr>
        </p:nvSpPr>
        <p:spPr>
          <a:xfrm>
            <a:off x="2095472" y="522819"/>
            <a:ext cx="7786742" cy="1022349"/>
          </a:xfrm>
        </p:spPr>
        <p:txBody>
          <a:bodyPr>
            <a:noAutofit/>
          </a:bodyPr>
          <a:lstStyle/>
          <a:p>
            <a:pPr algn="ctr"/>
            <a:r>
              <a:rPr lang="en-GB" sz="3600" dirty="0">
                <a:solidFill>
                  <a:schemeClr val="tx1"/>
                </a:solidFill>
              </a:rPr>
              <a:t>MỘT SỐ PHƯƠNG PHÁP TÌM </a:t>
            </a:r>
            <a:r>
              <a:rPr lang="en-GB" sz="3600" dirty="0" err="1">
                <a:solidFill>
                  <a:schemeClr val="tx1"/>
                </a:solidFill>
              </a:rPr>
              <a:t>KiẾM</a:t>
            </a:r>
            <a:r>
              <a:rPr lang="en-GB" sz="3600" dirty="0">
                <a:solidFill>
                  <a:schemeClr val="tx1"/>
                </a:solidFill>
              </a:rPr>
              <a:t> THÔNG TIN</a:t>
            </a:r>
          </a:p>
        </p:txBody>
      </p:sp>
    </p:spTree>
    <p:extLst>
      <p:ext uri="{BB962C8B-B14F-4D97-AF65-F5344CB8AC3E}">
        <p14:creationId xmlns:p14="http://schemas.microsoft.com/office/powerpoint/2010/main" val="94855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tx1"/>
                </a:solidFill>
              </a:rPr>
              <a:t>VÌ VẬY......</a:t>
            </a:r>
            <a:endParaRPr lang="en-GB" dirty="0">
              <a:solidFill>
                <a:schemeClr val="tx1"/>
              </a:solidFill>
            </a:endParaRPr>
          </a:p>
        </p:txBody>
      </p:sp>
      <p:sp>
        <p:nvSpPr>
          <p:cNvPr id="5" name="Text Placeholder 4"/>
          <p:cNvSpPr>
            <a:spLocks noGrp="1"/>
          </p:cNvSpPr>
          <p:nvPr>
            <p:ph type="body" idx="1"/>
          </p:nvPr>
        </p:nvSpPr>
        <p:spPr/>
        <p:txBody>
          <a:bodyPr/>
          <a:lstStyle/>
          <a:p>
            <a:pPr>
              <a:buNone/>
            </a:pPr>
            <a:r>
              <a:rPr lang="en-GB" dirty="0" smtClean="0"/>
              <a:t>1.Cần </a:t>
            </a:r>
            <a:r>
              <a:rPr lang="en-GB" dirty="0" err="1" smtClean="0"/>
              <a:t>dựa</a:t>
            </a:r>
            <a:r>
              <a:rPr lang="en-GB" dirty="0" smtClean="0"/>
              <a:t> </a:t>
            </a:r>
            <a:r>
              <a:rPr lang="en-GB" dirty="0" err="1" smtClean="0"/>
              <a:t>vào</a:t>
            </a:r>
            <a:r>
              <a:rPr lang="en-GB" dirty="0" smtClean="0"/>
              <a:t> </a:t>
            </a:r>
            <a:r>
              <a:rPr lang="en-GB" dirty="0" err="1" smtClean="0"/>
              <a:t>nhiều</a:t>
            </a:r>
            <a:r>
              <a:rPr lang="en-GB" dirty="0" smtClean="0"/>
              <a:t> </a:t>
            </a:r>
            <a:r>
              <a:rPr lang="en-GB" dirty="0" err="1" smtClean="0"/>
              <a:t>nguồn</a:t>
            </a:r>
            <a:r>
              <a:rPr lang="en-GB" dirty="0" smtClean="0"/>
              <a:t> </a:t>
            </a:r>
            <a:r>
              <a:rPr lang="en-GB" dirty="0" err="1" smtClean="0"/>
              <a:t>thông</a:t>
            </a:r>
            <a:r>
              <a:rPr lang="en-GB" dirty="0" smtClean="0"/>
              <a:t> tin: </a:t>
            </a:r>
            <a:r>
              <a:rPr lang="en-GB" dirty="0" err="1" smtClean="0"/>
              <a:t>bố</a:t>
            </a:r>
            <a:r>
              <a:rPr lang="en-GB" dirty="0" smtClean="0"/>
              <a:t> </a:t>
            </a:r>
            <a:r>
              <a:rPr lang="en-GB" dirty="0" err="1" smtClean="0"/>
              <a:t>mẹ</a:t>
            </a:r>
            <a:r>
              <a:rPr lang="en-GB" dirty="0" smtClean="0"/>
              <a:t>, </a:t>
            </a:r>
            <a:r>
              <a:rPr lang="en-GB" dirty="0" err="1" smtClean="0"/>
              <a:t>thầy</a:t>
            </a:r>
            <a:r>
              <a:rPr lang="en-GB" dirty="0" smtClean="0"/>
              <a:t> </a:t>
            </a:r>
            <a:r>
              <a:rPr lang="en-GB" dirty="0" err="1" smtClean="0"/>
              <a:t>cô</a:t>
            </a:r>
            <a:r>
              <a:rPr lang="en-GB" dirty="0" smtClean="0"/>
              <a:t>, </a:t>
            </a:r>
            <a:r>
              <a:rPr lang="en-GB" dirty="0" err="1" smtClean="0"/>
              <a:t>bạn</a:t>
            </a:r>
            <a:r>
              <a:rPr lang="en-GB" dirty="0" smtClean="0"/>
              <a:t> </a:t>
            </a:r>
            <a:r>
              <a:rPr lang="en-GB" dirty="0" err="1" smtClean="0"/>
              <a:t>bè</a:t>
            </a:r>
            <a:r>
              <a:rPr lang="en-GB" dirty="0" smtClean="0"/>
              <a:t>, </a:t>
            </a:r>
            <a:r>
              <a:rPr lang="en-GB" dirty="0" err="1" smtClean="0"/>
              <a:t>anh</a:t>
            </a:r>
            <a:r>
              <a:rPr lang="en-GB" dirty="0" smtClean="0"/>
              <a:t>/</a:t>
            </a:r>
            <a:r>
              <a:rPr lang="en-GB" dirty="0" err="1" smtClean="0"/>
              <a:t>chị</a:t>
            </a:r>
            <a:r>
              <a:rPr lang="en-GB" dirty="0" smtClean="0"/>
              <a:t> </a:t>
            </a:r>
            <a:r>
              <a:rPr lang="en-GB" dirty="0" err="1" smtClean="0"/>
              <a:t>em</a:t>
            </a:r>
            <a:r>
              <a:rPr lang="en-GB" dirty="0" smtClean="0"/>
              <a:t>...</a:t>
            </a:r>
          </a:p>
          <a:p>
            <a:pPr>
              <a:buNone/>
            </a:pPr>
            <a:r>
              <a:rPr lang="en-GB" dirty="0" smtClean="0"/>
              <a:t>2. Ở </a:t>
            </a:r>
            <a:r>
              <a:rPr lang="en-GB" dirty="0" err="1" smtClean="0"/>
              <a:t>nhiều</a:t>
            </a:r>
            <a:r>
              <a:rPr lang="en-GB" dirty="0" smtClean="0"/>
              <a:t> </a:t>
            </a:r>
            <a:r>
              <a:rPr lang="en-GB" dirty="0" err="1" smtClean="0"/>
              <a:t>môi</a:t>
            </a:r>
            <a:r>
              <a:rPr lang="en-GB" dirty="0" smtClean="0"/>
              <a:t> </a:t>
            </a:r>
            <a:r>
              <a:rPr lang="en-GB" dirty="0" err="1" smtClean="0"/>
              <a:t>trường</a:t>
            </a:r>
            <a:r>
              <a:rPr lang="en-GB" dirty="0" smtClean="0"/>
              <a:t> </a:t>
            </a:r>
            <a:r>
              <a:rPr lang="en-GB" dirty="0" err="1" smtClean="0"/>
              <a:t>khác</a:t>
            </a:r>
            <a:r>
              <a:rPr lang="en-GB" dirty="0" smtClean="0"/>
              <a:t> </a:t>
            </a:r>
            <a:r>
              <a:rPr lang="en-GB" dirty="0" err="1" smtClean="0"/>
              <a:t>nhau</a:t>
            </a:r>
            <a:r>
              <a:rPr lang="en-GB" dirty="0" smtClean="0"/>
              <a:t>: </a:t>
            </a:r>
            <a:r>
              <a:rPr lang="en-GB" dirty="0" err="1" smtClean="0"/>
              <a:t>gia</a:t>
            </a:r>
            <a:r>
              <a:rPr lang="en-GB" dirty="0" smtClean="0"/>
              <a:t> </a:t>
            </a:r>
            <a:r>
              <a:rPr lang="en-GB" dirty="0" err="1" smtClean="0"/>
              <a:t>đình</a:t>
            </a:r>
            <a:r>
              <a:rPr lang="en-GB" dirty="0" smtClean="0"/>
              <a:t>, </a:t>
            </a:r>
            <a:r>
              <a:rPr lang="en-GB" dirty="0" err="1" smtClean="0"/>
              <a:t>nhà</a:t>
            </a:r>
            <a:r>
              <a:rPr lang="en-GB" dirty="0" smtClean="0"/>
              <a:t> </a:t>
            </a:r>
            <a:r>
              <a:rPr lang="en-GB" dirty="0" err="1" smtClean="0"/>
              <a:t>trường</a:t>
            </a:r>
            <a:r>
              <a:rPr lang="en-GB" dirty="0" smtClean="0"/>
              <a:t>, </a:t>
            </a:r>
            <a:r>
              <a:rPr lang="en-GB" dirty="0" err="1" smtClean="0"/>
              <a:t>xã</a:t>
            </a:r>
            <a:r>
              <a:rPr lang="en-GB" dirty="0" smtClean="0"/>
              <a:t> </a:t>
            </a:r>
            <a:r>
              <a:rPr lang="en-GB" dirty="0" err="1" smtClean="0"/>
              <a:t>hội</a:t>
            </a:r>
            <a:r>
              <a:rPr lang="en-GB" dirty="0" smtClean="0"/>
              <a:t>, </a:t>
            </a:r>
            <a:r>
              <a:rPr lang="en-GB" dirty="0" err="1" smtClean="0"/>
              <a:t>nơi</a:t>
            </a:r>
            <a:r>
              <a:rPr lang="en-GB" dirty="0" smtClean="0"/>
              <a:t> </a:t>
            </a:r>
            <a:r>
              <a:rPr lang="en-GB" dirty="0" err="1" smtClean="0"/>
              <a:t>công</a:t>
            </a:r>
            <a:r>
              <a:rPr lang="en-GB" dirty="0" smtClean="0"/>
              <a:t> </a:t>
            </a:r>
            <a:r>
              <a:rPr lang="en-GB" dirty="0" err="1" smtClean="0"/>
              <a:t>cộng</a:t>
            </a:r>
            <a:endParaRPr lang="en-GB" dirty="0" smtClean="0"/>
          </a:p>
          <a:p>
            <a:pPr>
              <a:buNone/>
            </a:pPr>
            <a:r>
              <a:rPr lang="en-GB" dirty="0" smtClean="0"/>
              <a:t>3. </a:t>
            </a:r>
            <a:r>
              <a:rPr lang="en-GB" dirty="0" err="1" smtClean="0"/>
              <a:t>Nhiều</a:t>
            </a:r>
            <a:r>
              <a:rPr lang="en-GB" dirty="0" smtClean="0"/>
              <a:t> </a:t>
            </a:r>
            <a:r>
              <a:rPr lang="en-GB" dirty="0" err="1" smtClean="0"/>
              <a:t>phương</a:t>
            </a:r>
            <a:r>
              <a:rPr lang="en-GB" dirty="0" smtClean="0"/>
              <a:t> </a:t>
            </a:r>
            <a:r>
              <a:rPr lang="en-GB" dirty="0" err="1" smtClean="0"/>
              <a:t>pháp</a:t>
            </a:r>
            <a:r>
              <a:rPr lang="en-GB" dirty="0" smtClean="0"/>
              <a:t>: </a:t>
            </a:r>
            <a:r>
              <a:rPr lang="en-GB" dirty="0" err="1" smtClean="0"/>
              <a:t>phỏng</a:t>
            </a:r>
            <a:r>
              <a:rPr lang="en-GB" dirty="0" smtClean="0"/>
              <a:t> </a:t>
            </a:r>
            <a:r>
              <a:rPr lang="en-GB" dirty="0" err="1" smtClean="0"/>
              <a:t>vấn</a:t>
            </a:r>
            <a:r>
              <a:rPr lang="en-GB" dirty="0" smtClean="0"/>
              <a:t>, </a:t>
            </a:r>
            <a:r>
              <a:rPr lang="en-GB" dirty="0" err="1" smtClean="0"/>
              <a:t>điều</a:t>
            </a:r>
            <a:r>
              <a:rPr lang="en-GB" dirty="0" smtClean="0"/>
              <a:t> </a:t>
            </a:r>
            <a:r>
              <a:rPr lang="en-GB" dirty="0" err="1" smtClean="0"/>
              <a:t>tra</a:t>
            </a:r>
            <a:r>
              <a:rPr lang="en-GB" dirty="0" smtClean="0"/>
              <a:t>, </a:t>
            </a:r>
            <a:r>
              <a:rPr lang="en-GB" dirty="0" err="1" smtClean="0"/>
              <a:t>trắc</a:t>
            </a:r>
            <a:r>
              <a:rPr lang="en-GB" dirty="0" smtClean="0"/>
              <a:t> </a:t>
            </a:r>
            <a:r>
              <a:rPr lang="en-GB" dirty="0" err="1" smtClean="0"/>
              <a:t>nghiệm</a:t>
            </a:r>
            <a:r>
              <a:rPr lang="en-GB" dirty="0" smtClean="0"/>
              <a:t>, </a:t>
            </a:r>
            <a:r>
              <a:rPr lang="en-GB" dirty="0" err="1" smtClean="0"/>
              <a:t>quan</a:t>
            </a:r>
            <a:r>
              <a:rPr lang="en-GB" dirty="0" smtClean="0"/>
              <a:t> </a:t>
            </a:r>
            <a:r>
              <a:rPr lang="en-GB" dirty="0" err="1" smtClean="0"/>
              <a:t>sát</a:t>
            </a:r>
            <a:r>
              <a:rPr lang="en-GB" dirty="0" smtClean="0"/>
              <a:t>, </a:t>
            </a:r>
            <a:r>
              <a:rPr lang="en-GB" dirty="0" err="1" smtClean="0"/>
              <a:t>trò</a:t>
            </a:r>
            <a:r>
              <a:rPr lang="en-GB" dirty="0" smtClean="0"/>
              <a:t> </a:t>
            </a:r>
            <a:r>
              <a:rPr lang="en-GB" dirty="0" err="1" smtClean="0"/>
              <a:t>chuyên</a:t>
            </a:r>
            <a:r>
              <a:rPr lang="en-GB" dirty="0" smtClean="0"/>
              <a:t>, </a:t>
            </a:r>
            <a:r>
              <a:rPr lang="en-GB" dirty="0" err="1" smtClean="0"/>
              <a:t>bảng</a:t>
            </a:r>
            <a:r>
              <a:rPr lang="en-GB" dirty="0" smtClean="0"/>
              <a:t> </a:t>
            </a:r>
            <a:r>
              <a:rPr lang="en-GB" dirty="0" err="1" smtClean="0"/>
              <a:t>kiểm</a:t>
            </a:r>
            <a:r>
              <a:rPr lang="en-GB" dirty="0" smtClean="0"/>
              <a:t>.....</a:t>
            </a:r>
            <a:endParaRPr lang="en-GB" dirty="0"/>
          </a:p>
        </p:txBody>
      </p:sp>
      <p:sp>
        <p:nvSpPr>
          <p:cNvPr id="3" name="Slide Number Placeholder 2"/>
          <p:cNvSpPr>
            <a:spLocks noGrp="1"/>
          </p:cNvSpPr>
          <p:nvPr>
            <p:ph type="sldNum" idx="12"/>
          </p:nvPr>
        </p:nvSpPr>
        <p:spPr/>
        <p:txBody>
          <a:bodyPr/>
          <a:lstStyle/>
          <a:p>
            <a:fld id="{00000000-1234-1234-1234-123412341234}" type="slidenum">
              <a:rPr lang="en" smtClean="0">
                <a:solidFill>
                  <a:prstClr val="black"/>
                </a:solidFill>
              </a:rPr>
              <a:pPr/>
              <a:t>39</a:t>
            </a:fld>
            <a:endParaRPr lang="en">
              <a:solidFill>
                <a:prstClr val="black"/>
              </a:solidFill>
            </a:endParaRPr>
          </a:p>
        </p:txBody>
      </p:sp>
    </p:spTree>
    <p:extLst>
      <p:ext uri="{BB962C8B-B14F-4D97-AF65-F5344CB8AC3E}">
        <p14:creationId xmlns:p14="http://schemas.microsoft.com/office/powerpoint/2010/main" val="49610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solidFill>
                  <a:prstClr val="white"/>
                </a:solidFill>
              </a:rPr>
              <a:pPr/>
              <a:t>4</a:t>
            </a:fld>
            <a:endParaRPr lang="en">
              <a:solidFill>
                <a:prstClr val="white"/>
              </a:solidFill>
            </a:endParaRPr>
          </a:p>
        </p:txBody>
      </p:sp>
      <p:graphicFrame>
        <p:nvGraphicFramePr>
          <p:cNvPr id="4" name="Diagram 3"/>
          <p:cNvGraphicFramePr/>
          <p:nvPr>
            <p:extLst>
              <p:ext uri="{D42A27DB-BD31-4B8C-83A1-F6EECF244321}">
                <p14:modId xmlns:p14="http://schemas.microsoft.com/office/powerpoint/2010/main" val="2362795285"/>
              </p:ext>
            </p:extLst>
          </p:nvPr>
        </p:nvGraphicFramePr>
        <p:xfrm>
          <a:off x="1383323" y="199292"/>
          <a:ext cx="8414172" cy="636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778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40</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14601" y="0"/>
            <a:ext cx="7391400" cy="7162800"/>
          </a:xfrm>
          <a:prstGeom prst="rect">
            <a:avLst/>
          </a:prstGeom>
        </p:spPr>
      </p:pic>
    </p:spTree>
    <p:extLst>
      <p:ext uri="{BB962C8B-B14F-4D97-AF65-F5344CB8AC3E}">
        <p14:creationId xmlns:p14="http://schemas.microsoft.com/office/powerpoint/2010/main" val="2427880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5).jpg"/>
          <p:cNvPicPr>
            <a:picLocks noGrp="1" noChangeAspect="1"/>
          </p:cNvPicPr>
          <p:nvPr>
            <p:ph idx="1"/>
          </p:nvPr>
        </p:nvPicPr>
        <p:blipFill>
          <a:blip r:embed="rId2"/>
          <a:stretch>
            <a:fillRect/>
          </a:stretch>
        </p:blipFill>
        <p:spPr>
          <a:xfrm>
            <a:off x="2024035" y="1214422"/>
            <a:ext cx="7786741" cy="4429156"/>
          </a:xfrm>
        </p:spPr>
      </p:pic>
    </p:spTree>
    <p:extLst>
      <p:ext uri="{BB962C8B-B14F-4D97-AF65-F5344CB8AC3E}">
        <p14:creationId xmlns:p14="http://schemas.microsoft.com/office/powerpoint/2010/main" val="577919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2609240"/>
          </a:xfrm>
        </p:spPr>
        <p:txBody>
          <a:bodyPr>
            <a:normAutofit fontScale="90000"/>
          </a:bodyPr>
          <a:lstStyle/>
          <a:p>
            <a:pPr lvl="0">
              <a:spcBef>
                <a:spcPts val="0"/>
              </a:spcBef>
            </a:pP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err="1" smtClean="0">
                <a:solidFill>
                  <a:schemeClr val="bg1"/>
                </a:solidFill>
              </a:rPr>
              <a:t>Trao</a:t>
            </a:r>
            <a:r>
              <a:rPr lang="en-US" dirty="0" smtClean="0">
                <a:solidFill>
                  <a:schemeClr val="bg1"/>
                </a:solidFill>
              </a:rPr>
              <a:t> </a:t>
            </a:r>
            <a:r>
              <a:rPr lang="en-US" dirty="0" err="1" smtClean="0">
                <a:solidFill>
                  <a:schemeClr val="bg1"/>
                </a:solidFill>
              </a:rPr>
              <a:t>đổi</a:t>
            </a:r>
            <a:r>
              <a:rPr lang="en-US" dirty="0" smtClean="0">
                <a:solidFill>
                  <a:schemeClr val="bg1"/>
                </a:solidFill>
              </a:rPr>
              <a:t>:</a:t>
            </a:r>
            <a:br>
              <a:rPr lang="en-US" dirty="0" smtClean="0">
                <a:solidFill>
                  <a:schemeClr val="bg1"/>
                </a:solidFill>
              </a:rPr>
            </a:br>
            <a:r>
              <a:rPr lang="en-US" dirty="0" smtClean="0">
                <a:solidFill>
                  <a:schemeClr val="bg1"/>
                </a:solidFill>
              </a:rPr>
              <a:t/>
            </a:r>
            <a:br>
              <a:rPr lang="en-US" dirty="0" smtClean="0">
                <a:solidFill>
                  <a:schemeClr val="bg1"/>
                </a:solidFill>
              </a:rPr>
            </a:br>
            <a:r>
              <a:rPr lang="en-US" b="0" dirty="0" smtClean="0">
                <a:solidFill>
                  <a:schemeClr val="bg1"/>
                </a:solidFill>
              </a:rPr>
              <a:t>1.</a:t>
            </a:r>
            <a:r>
              <a:rPr lang="en-GB" sz="4400" b="0" dirty="0">
                <a:solidFill>
                  <a:schemeClr val="bg1"/>
                </a:solidFill>
                <a:latin typeface="Times New Roman" pitchFamily="18" charset="0"/>
                <a:cs typeface="Times New Roman" pitchFamily="18" charset="0"/>
              </a:rPr>
              <a:t> </a:t>
            </a:r>
            <a:r>
              <a:rPr lang="en" sz="4000" b="0" dirty="0">
                <a:solidFill>
                  <a:schemeClr val="bg1"/>
                </a:solidFill>
              </a:rPr>
              <a:t>Vì sao vấn đề tư vấn tâm lý cho học sinh trong nhà trường (tư vấn học đường) lại trở nên cấp thiết trong giai đoạn ngày nay</a:t>
            </a:r>
            <a:r>
              <a:rPr lang="en" sz="4000" b="0" dirty="0" smtClean="0">
                <a:solidFill>
                  <a:schemeClr val="bg1"/>
                </a:solidFill>
              </a:rPr>
              <a:t>?</a:t>
            </a:r>
            <a:br>
              <a:rPr lang="en" sz="4000" b="0" dirty="0" smtClean="0">
                <a:solidFill>
                  <a:schemeClr val="bg1"/>
                </a:solidFill>
              </a:rPr>
            </a:br>
            <a:r>
              <a:rPr lang="en" sz="4000" b="0" dirty="0" smtClean="0">
                <a:solidFill>
                  <a:schemeClr val="bg1"/>
                </a:solidFill>
              </a:rPr>
              <a:t/>
            </a:r>
            <a:br>
              <a:rPr lang="en" sz="4000" b="0" dirty="0" smtClean="0">
                <a:solidFill>
                  <a:schemeClr val="bg1"/>
                </a:solidFill>
              </a:rPr>
            </a:br>
            <a:r>
              <a:rPr lang="en" sz="4000" b="0" dirty="0" smtClean="0">
                <a:solidFill>
                  <a:schemeClr val="bg1"/>
                </a:solidFill>
              </a:rPr>
              <a:t>2. Anh (chị) hiểu như thế nào về tư vấn học đường</a:t>
            </a:r>
            <a:r>
              <a:rPr lang="en" sz="4000" b="0" dirty="0">
                <a:solidFill>
                  <a:schemeClr val="bg1"/>
                </a:solidFill>
              </a:rPr>
              <a:t/>
            </a:r>
            <a:br>
              <a:rPr lang="en" sz="4000" b="0" dirty="0">
                <a:solidFill>
                  <a:schemeClr val="bg1"/>
                </a:solidFill>
              </a:rPr>
            </a:br>
            <a:r>
              <a:rPr lang="en-GB" sz="4400" dirty="0" smtClean="0">
                <a:solidFill>
                  <a:schemeClr val="bg1"/>
                </a:solidFill>
                <a:latin typeface="Times New Roman" pitchFamily="18" charset="0"/>
                <a:cs typeface="Times New Roman" pitchFamily="18" charset="0"/>
              </a:rPr>
              <a:t/>
            </a:r>
            <a:br>
              <a:rPr lang="en-GB" sz="4400" dirty="0" smtClean="0">
                <a:solidFill>
                  <a:schemeClr val="bg1"/>
                </a:solidFill>
                <a:latin typeface="Times New Roman" pitchFamily="18" charset="0"/>
                <a:cs typeface="Times New Roman" pitchFamily="18" charset="0"/>
              </a:rPr>
            </a:br>
            <a:r>
              <a:rPr lang="en-GB" sz="4400" dirty="0">
                <a:solidFill>
                  <a:schemeClr val="bg1"/>
                </a:solidFill>
                <a:latin typeface="Times New Roman" pitchFamily="18" charset="0"/>
                <a:cs typeface="Times New Roman" pitchFamily="18" charset="0"/>
              </a:rPr>
              <a:t/>
            </a:r>
            <a:br>
              <a:rPr lang="en-GB" sz="4400" dirty="0">
                <a:solidFill>
                  <a:schemeClr val="bg1"/>
                </a:solidFill>
                <a:latin typeface="Times New Roman" pitchFamily="18" charset="0"/>
                <a:cs typeface="Times New Roman" pitchFamily="18" charset="0"/>
              </a:rPr>
            </a:br>
            <a:r>
              <a:rPr lang="en-GB" sz="2800" kern="0" dirty="0">
                <a:solidFill>
                  <a:prstClr val="white"/>
                </a:solidFill>
                <a:effectLst/>
                <a:latin typeface="Times New Roman" pitchFamily="18" charset="0"/>
                <a:cs typeface="Times New Roman" pitchFamily="18" charset="0"/>
              </a:rPr>
              <a:t/>
            </a:r>
            <a:br>
              <a:rPr lang="en-GB" sz="2800" kern="0" dirty="0">
                <a:solidFill>
                  <a:prstClr val="white"/>
                </a:solidFill>
                <a:effectLst/>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885383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6782655"/>
          </a:xfrm>
        </p:spPr>
        <p:txBody>
          <a:bodyPr>
            <a:noAutofit/>
          </a:bodyPr>
          <a:lstStyle/>
          <a:p>
            <a:pPr algn="just"/>
            <a:r>
              <a:rPr lang="en-US" sz="3200" b="0" dirty="0" smtClean="0">
                <a:solidFill>
                  <a:schemeClr val="bg1"/>
                </a:solidFill>
              </a:rPr>
              <a:t>	</a:t>
            </a:r>
            <a:r>
              <a:rPr lang="en-US" sz="3100" dirty="0" err="1" smtClean="0">
                <a:solidFill>
                  <a:schemeClr val="bg1"/>
                </a:solidFill>
              </a:rPr>
              <a:t>Quan</a:t>
            </a:r>
            <a:r>
              <a:rPr lang="en-US" sz="3100" dirty="0" smtClean="0">
                <a:solidFill>
                  <a:schemeClr val="bg1"/>
                </a:solidFill>
              </a:rPr>
              <a:t> </a:t>
            </a:r>
            <a:r>
              <a:rPr lang="en-US" sz="3100" dirty="0" err="1" smtClean="0">
                <a:solidFill>
                  <a:schemeClr val="bg1"/>
                </a:solidFill>
              </a:rPr>
              <a:t>niệm</a:t>
            </a:r>
            <a:r>
              <a:rPr lang="en-US" sz="3100" dirty="0" smtClean="0">
                <a:solidFill>
                  <a:schemeClr val="bg1"/>
                </a:solidFill>
              </a:rPr>
              <a:t> </a:t>
            </a:r>
            <a:r>
              <a:rPr lang="en-US" sz="3100" dirty="0" err="1" smtClean="0">
                <a:solidFill>
                  <a:schemeClr val="bg1"/>
                </a:solidFill>
              </a:rPr>
              <a:t>về</a:t>
            </a:r>
            <a:r>
              <a:rPr lang="en-US" sz="3100" dirty="0" smtClean="0">
                <a:solidFill>
                  <a:schemeClr val="bg1"/>
                </a:solidFill>
              </a:rPr>
              <a:t> </a:t>
            </a:r>
            <a:r>
              <a:rPr lang="en-US" sz="3100" dirty="0" err="1" smtClean="0">
                <a:solidFill>
                  <a:schemeClr val="bg1"/>
                </a:solidFill>
              </a:rPr>
              <a:t>công</a:t>
            </a:r>
            <a:r>
              <a:rPr lang="en-US" sz="3100" dirty="0" smtClean="0">
                <a:solidFill>
                  <a:schemeClr val="bg1"/>
                </a:solidFill>
              </a:rPr>
              <a:t> </a:t>
            </a:r>
            <a:r>
              <a:rPr lang="en-US" sz="3100" dirty="0" err="1" smtClean="0">
                <a:solidFill>
                  <a:schemeClr val="bg1"/>
                </a:solidFill>
              </a:rPr>
              <a:t>tác</a:t>
            </a:r>
            <a:r>
              <a:rPr lang="en-US" sz="3100" dirty="0" smtClean="0">
                <a:solidFill>
                  <a:schemeClr val="bg1"/>
                </a:solidFill>
              </a:rPr>
              <a:t> </a:t>
            </a:r>
            <a:r>
              <a:rPr lang="en-US" sz="3100" dirty="0" err="1" smtClean="0">
                <a:solidFill>
                  <a:schemeClr val="bg1"/>
                </a:solidFill>
              </a:rPr>
              <a:t>tư</a:t>
            </a:r>
            <a:r>
              <a:rPr lang="en-US" sz="3100" dirty="0" smtClean="0">
                <a:solidFill>
                  <a:schemeClr val="bg1"/>
                </a:solidFill>
              </a:rPr>
              <a:t> </a:t>
            </a:r>
            <a:r>
              <a:rPr lang="en-US" sz="3100" dirty="0" err="1" smtClean="0">
                <a:solidFill>
                  <a:schemeClr val="bg1"/>
                </a:solidFill>
              </a:rPr>
              <a:t>vấn</a:t>
            </a:r>
            <a:r>
              <a:rPr lang="en-US" sz="3100" dirty="0" smtClean="0">
                <a:solidFill>
                  <a:schemeClr val="bg1"/>
                </a:solidFill>
              </a:rPr>
              <a:t> </a:t>
            </a:r>
            <a:r>
              <a:rPr lang="en-US" sz="3100" dirty="0" err="1" smtClean="0">
                <a:solidFill>
                  <a:schemeClr val="bg1"/>
                </a:solidFill>
              </a:rPr>
              <a:t>tâm</a:t>
            </a:r>
            <a:r>
              <a:rPr lang="en-US" sz="3100" dirty="0" smtClean="0">
                <a:solidFill>
                  <a:schemeClr val="bg1"/>
                </a:solidFill>
              </a:rPr>
              <a:t> </a:t>
            </a:r>
            <a:r>
              <a:rPr lang="en-US" sz="3100" dirty="0" err="1" smtClean="0">
                <a:solidFill>
                  <a:schemeClr val="bg1"/>
                </a:solidFill>
              </a:rPr>
              <a:t>lý</a:t>
            </a:r>
            <a:r>
              <a:rPr lang="en-US" sz="3100" dirty="0" smtClean="0">
                <a:solidFill>
                  <a:schemeClr val="bg1"/>
                </a:solidFill>
              </a:rPr>
              <a:t> </a:t>
            </a:r>
            <a:r>
              <a:rPr lang="en-US" sz="3100" dirty="0" err="1" smtClean="0">
                <a:solidFill>
                  <a:schemeClr val="bg1"/>
                </a:solidFill>
              </a:rPr>
              <a:t>học</a:t>
            </a:r>
            <a:r>
              <a:rPr lang="en-US" sz="3100" dirty="0" smtClean="0">
                <a:solidFill>
                  <a:schemeClr val="bg1"/>
                </a:solidFill>
              </a:rPr>
              <a:t> </a:t>
            </a:r>
            <a:r>
              <a:rPr lang="en-US" sz="3100" dirty="0" err="1" smtClean="0">
                <a:solidFill>
                  <a:schemeClr val="bg1"/>
                </a:solidFill>
              </a:rPr>
              <a:t>đường</a:t>
            </a:r>
            <a:r>
              <a:rPr lang="en-US" sz="3100" dirty="0" smtClean="0">
                <a:solidFill>
                  <a:schemeClr val="bg1"/>
                </a:solidFill>
              </a:rPr>
              <a:t> </a:t>
            </a:r>
            <a:r>
              <a:rPr lang="en-US" sz="3100" dirty="0" err="1" smtClean="0">
                <a:solidFill>
                  <a:schemeClr val="bg1"/>
                </a:solidFill>
              </a:rPr>
              <a:t>trong</a:t>
            </a:r>
            <a:r>
              <a:rPr lang="en-US" sz="3100" dirty="0" smtClean="0">
                <a:solidFill>
                  <a:schemeClr val="bg1"/>
                </a:solidFill>
              </a:rPr>
              <a:t> </a:t>
            </a:r>
            <a:r>
              <a:rPr lang="en-US" sz="3100" dirty="0" err="1" smtClean="0">
                <a:solidFill>
                  <a:schemeClr val="bg1"/>
                </a:solidFill>
              </a:rPr>
              <a:t>các</a:t>
            </a:r>
            <a:r>
              <a:rPr lang="en-US" sz="3100" dirty="0" smtClean="0">
                <a:solidFill>
                  <a:schemeClr val="bg1"/>
                </a:solidFill>
              </a:rPr>
              <a:t> </a:t>
            </a:r>
            <a:r>
              <a:rPr lang="en-US" sz="3100" dirty="0" err="1" smtClean="0">
                <a:solidFill>
                  <a:schemeClr val="bg1"/>
                </a:solidFill>
              </a:rPr>
              <a:t>nhà</a:t>
            </a:r>
            <a:r>
              <a:rPr lang="en-US" sz="3100" dirty="0" smtClean="0">
                <a:solidFill>
                  <a:schemeClr val="bg1"/>
                </a:solidFill>
              </a:rPr>
              <a:t> </a:t>
            </a:r>
            <a:r>
              <a:rPr lang="en-US" sz="3100" dirty="0" err="1" smtClean="0">
                <a:solidFill>
                  <a:schemeClr val="bg1"/>
                </a:solidFill>
              </a:rPr>
              <a:t>trường</a:t>
            </a:r>
            <a:r>
              <a:rPr lang="en-US" sz="3100" dirty="0" smtClean="0">
                <a:solidFill>
                  <a:schemeClr val="bg1"/>
                </a:solidFill>
              </a:rPr>
              <a:t> </a:t>
            </a:r>
            <a:r>
              <a:rPr lang="en-US" sz="3100" dirty="0" err="1" smtClean="0">
                <a:solidFill>
                  <a:schemeClr val="bg1"/>
                </a:solidFill>
              </a:rPr>
              <a:t>phổ</a:t>
            </a:r>
            <a:r>
              <a:rPr lang="en-US" sz="3100" dirty="0" smtClean="0">
                <a:solidFill>
                  <a:schemeClr val="bg1"/>
                </a:solidFill>
              </a:rPr>
              <a:t> </a:t>
            </a:r>
            <a:r>
              <a:rPr lang="en-US" sz="3100" dirty="0" err="1" smtClean="0">
                <a:solidFill>
                  <a:schemeClr val="bg1"/>
                </a:solidFill>
              </a:rPr>
              <a:t>thông</a:t>
            </a:r>
            <a:r>
              <a:rPr lang="en-US" sz="3100" dirty="0" smtClean="0">
                <a:solidFill>
                  <a:schemeClr val="bg1"/>
                </a:solidFill>
              </a:rPr>
              <a:t> (</a:t>
            </a:r>
            <a:r>
              <a:rPr lang="en-US" sz="3100" dirty="0" err="1" smtClean="0">
                <a:solidFill>
                  <a:schemeClr val="bg1"/>
                </a:solidFill>
              </a:rPr>
              <a:t>theo</a:t>
            </a:r>
            <a:r>
              <a:rPr lang="en-US" sz="3100" dirty="0" smtClean="0">
                <a:solidFill>
                  <a:schemeClr val="bg1"/>
                </a:solidFill>
              </a:rPr>
              <a:t> </a:t>
            </a:r>
            <a:r>
              <a:rPr lang="en-US" sz="3100" dirty="0" err="1" smtClean="0">
                <a:solidFill>
                  <a:schemeClr val="bg1"/>
                </a:solidFill>
              </a:rPr>
              <a:t>nghĩa</a:t>
            </a:r>
            <a:r>
              <a:rPr lang="en-US" sz="3100" dirty="0" smtClean="0">
                <a:solidFill>
                  <a:schemeClr val="bg1"/>
                </a:solidFill>
              </a:rPr>
              <a:t> </a:t>
            </a:r>
            <a:r>
              <a:rPr lang="en-US" sz="3100" dirty="0" err="1" smtClean="0">
                <a:solidFill>
                  <a:schemeClr val="bg1"/>
                </a:solidFill>
              </a:rPr>
              <a:t>rộng</a:t>
            </a:r>
            <a:r>
              <a:rPr lang="en-US" sz="3100" dirty="0" smtClean="0">
                <a:solidFill>
                  <a:schemeClr val="bg1"/>
                </a:solidFill>
              </a:rPr>
              <a:t>): </a:t>
            </a:r>
            <a:r>
              <a:rPr lang="en-US" sz="3100" b="0" i="1" dirty="0" err="1" smtClean="0">
                <a:solidFill>
                  <a:schemeClr val="bg1"/>
                </a:solidFill>
              </a:rPr>
              <a:t>tập</a:t>
            </a:r>
            <a:r>
              <a:rPr lang="en-US" sz="3100" b="0" i="1" dirty="0" smtClean="0">
                <a:solidFill>
                  <a:schemeClr val="bg1"/>
                </a:solidFill>
              </a:rPr>
              <a:t> </a:t>
            </a:r>
            <a:r>
              <a:rPr lang="en-US" sz="3100" b="0" i="1" dirty="0" err="1" smtClean="0">
                <a:solidFill>
                  <a:schemeClr val="bg1"/>
                </a:solidFill>
              </a:rPr>
              <a:t>hợp</a:t>
            </a:r>
            <a:r>
              <a:rPr lang="en-US" sz="3100" b="0" i="1" dirty="0" smtClean="0">
                <a:solidFill>
                  <a:schemeClr val="bg1"/>
                </a:solidFill>
              </a:rPr>
              <a:t> </a:t>
            </a:r>
            <a:r>
              <a:rPr lang="en-US" sz="3100" b="0" i="1" dirty="0" err="1" smtClean="0">
                <a:solidFill>
                  <a:schemeClr val="bg1"/>
                </a:solidFill>
              </a:rPr>
              <a:t>các</a:t>
            </a:r>
            <a:r>
              <a:rPr lang="en-US" sz="3100" b="0" i="1" dirty="0" smtClean="0">
                <a:solidFill>
                  <a:schemeClr val="bg1"/>
                </a:solidFill>
              </a:rPr>
              <a:t> </a:t>
            </a:r>
            <a:r>
              <a:rPr lang="en-US" sz="3100" b="0" i="1" dirty="0" err="1" smtClean="0">
                <a:solidFill>
                  <a:schemeClr val="bg1"/>
                </a:solidFill>
              </a:rPr>
              <a:t>hoạt</a:t>
            </a:r>
            <a:r>
              <a:rPr lang="en-US" sz="3100" b="0" i="1" dirty="0" smtClean="0">
                <a:solidFill>
                  <a:schemeClr val="bg1"/>
                </a:solidFill>
              </a:rPr>
              <a:t> </a:t>
            </a:r>
            <a:r>
              <a:rPr lang="en-US" sz="3100" b="0" i="1" dirty="0" err="1" smtClean="0">
                <a:solidFill>
                  <a:schemeClr val="bg1"/>
                </a:solidFill>
              </a:rPr>
              <a:t>động</a:t>
            </a:r>
            <a:r>
              <a:rPr lang="en-US" sz="3100" b="0" i="1" dirty="0" smtClean="0">
                <a:solidFill>
                  <a:schemeClr val="bg1"/>
                </a:solidFill>
              </a:rPr>
              <a:t> </a:t>
            </a:r>
            <a:r>
              <a:rPr lang="en-US" sz="3100" b="0" i="1" dirty="0" err="1" smtClean="0">
                <a:solidFill>
                  <a:schemeClr val="bg1"/>
                </a:solidFill>
              </a:rPr>
              <a:t>tâm</a:t>
            </a:r>
            <a:r>
              <a:rPr lang="en-US" sz="3100" b="0" i="1" dirty="0" smtClean="0">
                <a:solidFill>
                  <a:schemeClr val="bg1"/>
                </a:solidFill>
              </a:rPr>
              <a:t> </a:t>
            </a:r>
            <a:r>
              <a:rPr lang="en-US" sz="3100" b="0" i="1" dirty="0" err="1" smtClean="0">
                <a:solidFill>
                  <a:schemeClr val="bg1"/>
                </a:solidFill>
              </a:rPr>
              <a:t>lý</a:t>
            </a:r>
            <a:r>
              <a:rPr lang="en-US" sz="3100" b="0" i="1" dirty="0" smtClean="0">
                <a:solidFill>
                  <a:schemeClr val="bg1"/>
                </a:solidFill>
              </a:rPr>
              <a:t> </a:t>
            </a:r>
            <a:r>
              <a:rPr lang="en-US" sz="3100" b="0" i="1" dirty="0" err="1" smtClean="0">
                <a:solidFill>
                  <a:schemeClr val="bg1"/>
                </a:solidFill>
              </a:rPr>
              <a:t>học</a:t>
            </a:r>
            <a:r>
              <a:rPr lang="en-US" sz="3100" b="0" i="1" dirty="0" smtClean="0">
                <a:solidFill>
                  <a:schemeClr val="bg1"/>
                </a:solidFill>
              </a:rPr>
              <a:t> </a:t>
            </a:r>
            <a:r>
              <a:rPr lang="en-US" sz="3100" b="0" i="1" dirty="0" err="1" smtClean="0">
                <a:solidFill>
                  <a:schemeClr val="bg1"/>
                </a:solidFill>
              </a:rPr>
              <a:t>đường</a:t>
            </a:r>
            <a:r>
              <a:rPr lang="en-US" sz="3100" b="0" i="1" dirty="0" smtClean="0">
                <a:solidFill>
                  <a:schemeClr val="bg1"/>
                </a:solidFill>
              </a:rPr>
              <a:t> </a:t>
            </a:r>
            <a:r>
              <a:rPr lang="en-US" sz="3100" b="0" i="1" dirty="0" err="1" smtClean="0">
                <a:solidFill>
                  <a:schemeClr val="bg1"/>
                </a:solidFill>
              </a:rPr>
              <a:t>được</a:t>
            </a:r>
            <a:r>
              <a:rPr lang="en-US" sz="3100" b="0" i="1" dirty="0" smtClean="0">
                <a:solidFill>
                  <a:schemeClr val="bg1"/>
                </a:solidFill>
              </a:rPr>
              <a:t> </a:t>
            </a:r>
            <a:r>
              <a:rPr lang="en-US" sz="3100" b="0" i="1" dirty="0" err="1" smtClean="0">
                <a:solidFill>
                  <a:schemeClr val="bg1"/>
                </a:solidFill>
              </a:rPr>
              <a:t>thực</a:t>
            </a:r>
            <a:r>
              <a:rPr lang="en-US" sz="3100" b="0" i="1" dirty="0" smtClean="0">
                <a:solidFill>
                  <a:schemeClr val="bg1"/>
                </a:solidFill>
              </a:rPr>
              <a:t> </a:t>
            </a:r>
            <a:r>
              <a:rPr lang="en-US" sz="3100" b="0" i="1" dirty="0" err="1" smtClean="0">
                <a:solidFill>
                  <a:schemeClr val="bg1"/>
                </a:solidFill>
              </a:rPr>
              <a:t>hiện</a:t>
            </a:r>
            <a:r>
              <a:rPr lang="en-US" sz="3100" b="0" i="1" dirty="0" smtClean="0">
                <a:solidFill>
                  <a:schemeClr val="bg1"/>
                </a:solidFill>
              </a:rPr>
              <a:t> </a:t>
            </a:r>
            <a:r>
              <a:rPr lang="en-US" sz="3100" b="0" i="1" dirty="0" err="1" smtClean="0">
                <a:solidFill>
                  <a:schemeClr val="bg1"/>
                </a:solidFill>
              </a:rPr>
              <a:t>theo</a:t>
            </a:r>
            <a:r>
              <a:rPr lang="en-US" sz="3100" b="0" i="1" dirty="0" smtClean="0">
                <a:solidFill>
                  <a:schemeClr val="bg1"/>
                </a:solidFill>
              </a:rPr>
              <a:t> </a:t>
            </a:r>
            <a:r>
              <a:rPr lang="en-US" sz="3100" b="0" i="1" dirty="0" err="1" smtClean="0">
                <a:solidFill>
                  <a:schemeClr val="bg1"/>
                </a:solidFill>
              </a:rPr>
              <a:t>hướng</a:t>
            </a:r>
            <a:r>
              <a:rPr lang="en-US" sz="3100" b="0" i="1" dirty="0" smtClean="0">
                <a:solidFill>
                  <a:schemeClr val="bg1"/>
                </a:solidFill>
              </a:rPr>
              <a:t> </a:t>
            </a:r>
            <a:r>
              <a:rPr lang="en-US" sz="3100" b="0" i="1" dirty="0" err="1" smtClean="0">
                <a:solidFill>
                  <a:schemeClr val="bg1"/>
                </a:solidFill>
              </a:rPr>
              <a:t>tiếp</a:t>
            </a:r>
            <a:r>
              <a:rPr lang="en-US" sz="3100" b="0" i="1" dirty="0" smtClean="0">
                <a:solidFill>
                  <a:schemeClr val="bg1"/>
                </a:solidFill>
              </a:rPr>
              <a:t> </a:t>
            </a:r>
            <a:r>
              <a:rPr lang="en-US" sz="3100" b="0" i="1" dirty="0" err="1" smtClean="0">
                <a:solidFill>
                  <a:schemeClr val="bg1"/>
                </a:solidFill>
              </a:rPr>
              <a:t>cận</a:t>
            </a:r>
            <a:r>
              <a:rPr lang="en-US" sz="3100" b="0" i="1" dirty="0" smtClean="0">
                <a:solidFill>
                  <a:schemeClr val="bg1"/>
                </a:solidFill>
              </a:rPr>
              <a:t> </a:t>
            </a:r>
            <a:r>
              <a:rPr lang="en-US" sz="3100" b="0" i="1" dirty="0" err="1" smtClean="0">
                <a:solidFill>
                  <a:schemeClr val="bg1"/>
                </a:solidFill>
              </a:rPr>
              <a:t>hệ</a:t>
            </a:r>
            <a:r>
              <a:rPr lang="en-US" sz="3100" b="0" i="1" dirty="0" smtClean="0">
                <a:solidFill>
                  <a:schemeClr val="bg1"/>
                </a:solidFill>
              </a:rPr>
              <a:t> </a:t>
            </a:r>
            <a:r>
              <a:rPr lang="en-US" sz="3100" b="0" i="1" dirty="0" err="1" smtClean="0">
                <a:solidFill>
                  <a:schemeClr val="bg1"/>
                </a:solidFill>
              </a:rPr>
              <a:t>thống</a:t>
            </a:r>
            <a:r>
              <a:rPr lang="en-US" sz="3100" b="0" i="1" dirty="0" smtClean="0">
                <a:solidFill>
                  <a:schemeClr val="bg1"/>
                </a:solidFill>
              </a:rPr>
              <a:t> (</a:t>
            </a:r>
            <a:r>
              <a:rPr lang="en-US" sz="3100" b="0" i="1" dirty="0" err="1" smtClean="0">
                <a:solidFill>
                  <a:schemeClr val="bg1"/>
                </a:solidFill>
              </a:rPr>
              <a:t>gia</a:t>
            </a:r>
            <a:r>
              <a:rPr lang="en-US" sz="3100" b="0" i="1" dirty="0" smtClean="0">
                <a:solidFill>
                  <a:schemeClr val="bg1"/>
                </a:solidFill>
              </a:rPr>
              <a:t> </a:t>
            </a:r>
            <a:r>
              <a:rPr lang="en-US" sz="3100" b="0" i="1" dirty="0" err="1" smtClean="0">
                <a:solidFill>
                  <a:schemeClr val="bg1"/>
                </a:solidFill>
              </a:rPr>
              <a:t>đình</a:t>
            </a:r>
            <a:r>
              <a:rPr lang="en-US" sz="3100" b="0" i="1" dirty="0" smtClean="0">
                <a:solidFill>
                  <a:schemeClr val="bg1"/>
                </a:solidFill>
              </a:rPr>
              <a:t> – </a:t>
            </a:r>
            <a:r>
              <a:rPr lang="en-US" sz="3100" b="0" i="1" dirty="0" err="1" smtClean="0">
                <a:solidFill>
                  <a:schemeClr val="bg1"/>
                </a:solidFill>
              </a:rPr>
              <a:t>nhà</a:t>
            </a:r>
            <a:r>
              <a:rPr lang="en-US" sz="3100" b="0" i="1" dirty="0" smtClean="0">
                <a:solidFill>
                  <a:schemeClr val="bg1"/>
                </a:solidFill>
              </a:rPr>
              <a:t> </a:t>
            </a:r>
            <a:r>
              <a:rPr lang="en-US" sz="3100" b="0" i="1" dirty="0" err="1" smtClean="0">
                <a:solidFill>
                  <a:schemeClr val="bg1"/>
                </a:solidFill>
              </a:rPr>
              <a:t>trường</a:t>
            </a:r>
            <a:r>
              <a:rPr lang="en-US" sz="3100" b="0" i="1" dirty="0" smtClean="0">
                <a:solidFill>
                  <a:schemeClr val="bg1"/>
                </a:solidFill>
              </a:rPr>
              <a:t> – </a:t>
            </a:r>
            <a:r>
              <a:rPr lang="en-US" sz="3100" b="0" i="1" dirty="0" err="1" smtClean="0">
                <a:solidFill>
                  <a:schemeClr val="bg1"/>
                </a:solidFill>
              </a:rPr>
              <a:t>xã</a:t>
            </a:r>
            <a:r>
              <a:rPr lang="en-US" sz="3100" b="0" i="1" dirty="0" smtClean="0">
                <a:solidFill>
                  <a:schemeClr val="bg1"/>
                </a:solidFill>
              </a:rPr>
              <a:t> </a:t>
            </a:r>
            <a:r>
              <a:rPr lang="en-US" sz="3100" b="0" i="1" dirty="0" err="1" smtClean="0">
                <a:solidFill>
                  <a:schemeClr val="bg1"/>
                </a:solidFill>
              </a:rPr>
              <a:t>hội</a:t>
            </a:r>
            <a:r>
              <a:rPr lang="en-US" sz="3100" b="0" i="1" dirty="0" smtClean="0">
                <a:solidFill>
                  <a:schemeClr val="bg1"/>
                </a:solidFill>
              </a:rPr>
              <a:t>) </a:t>
            </a:r>
            <a:r>
              <a:rPr lang="en-US" sz="3100" b="0" i="1" dirty="0" err="1" smtClean="0">
                <a:solidFill>
                  <a:schemeClr val="bg1"/>
                </a:solidFill>
              </a:rPr>
              <a:t>nhằm</a:t>
            </a:r>
            <a:r>
              <a:rPr lang="en-US" sz="3100" b="0" i="1" dirty="0" smtClean="0">
                <a:solidFill>
                  <a:schemeClr val="bg1"/>
                </a:solidFill>
              </a:rPr>
              <a:t> </a:t>
            </a:r>
            <a:r>
              <a:rPr lang="en-US" sz="3100" b="0" i="1" dirty="0" err="1" smtClean="0">
                <a:solidFill>
                  <a:schemeClr val="bg1"/>
                </a:solidFill>
              </a:rPr>
              <a:t>thực</a:t>
            </a:r>
            <a:r>
              <a:rPr lang="en-US" sz="3100" b="0" i="1" dirty="0" smtClean="0">
                <a:solidFill>
                  <a:schemeClr val="bg1"/>
                </a:solidFill>
              </a:rPr>
              <a:t> </a:t>
            </a:r>
            <a:r>
              <a:rPr lang="en-US" sz="3100" b="0" i="1" dirty="0" err="1" smtClean="0">
                <a:solidFill>
                  <a:schemeClr val="bg1"/>
                </a:solidFill>
              </a:rPr>
              <a:t>hiện</a:t>
            </a:r>
            <a:r>
              <a:rPr lang="en-US" sz="3100" b="0" i="1" dirty="0" smtClean="0">
                <a:solidFill>
                  <a:schemeClr val="bg1"/>
                </a:solidFill>
              </a:rPr>
              <a:t> </a:t>
            </a:r>
            <a:r>
              <a:rPr lang="en-US" sz="3100" b="0" i="1" dirty="0" err="1" smtClean="0">
                <a:solidFill>
                  <a:schemeClr val="accent2"/>
                </a:solidFill>
              </a:rPr>
              <a:t>sàng</a:t>
            </a:r>
            <a:r>
              <a:rPr lang="en-US" sz="3100" b="0" i="1" dirty="0" smtClean="0">
                <a:solidFill>
                  <a:schemeClr val="accent2"/>
                </a:solidFill>
              </a:rPr>
              <a:t> </a:t>
            </a:r>
            <a:r>
              <a:rPr lang="en-US" sz="3100" b="0" i="1" dirty="0" err="1" smtClean="0">
                <a:solidFill>
                  <a:schemeClr val="accent2"/>
                </a:solidFill>
              </a:rPr>
              <a:t>lọc</a:t>
            </a:r>
            <a:r>
              <a:rPr lang="en-US" sz="3100" b="0" i="1" dirty="0" smtClean="0">
                <a:solidFill>
                  <a:schemeClr val="accent2"/>
                </a:solidFill>
              </a:rPr>
              <a:t>, </a:t>
            </a:r>
            <a:r>
              <a:rPr lang="en-US" sz="3100" b="0" i="1" dirty="0" err="1" smtClean="0">
                <a:solidFill>
                  <a:schemeClr val="accent2"/>
                </a:solidFill>
              </a:rPr>
              <a:t>đánh</a:t>
            </a:r>
            <a:r>
              <a:rPr lang="en-US" sz="3100" b="0" i="1" dirty="0" smtClean="0">
                <a:solidFill>
                  <a:schemeClr val="accent2"/>
                </a:solidFill>
              </a:rPr>
              <a:t> </a:t>
            </a:r>
            <a:r>
              <a:rPr lang="en-US" sz="3100" b="0" i="1" dirty="0" err="1" smtClean="0">
                <a:solidFill>
                  <a:schemeClr val="accent2"/>
                </a:solidFill>
              </a:rPr>
              <a:t>giá</a:t>
            </a:r>
            <a:r>
              <a:rPr lang="en-US" sz="3100" b="0" i="1" dirty="0" smtClean="0">
                <a:solidFill>
                  <a:schemeClr val="accent2"/>
                </a:solidFill>
              </a:rPr>
              <a:t>, </a:t>
            </a:r>
            <a:r>
              <a:rPr lang="en-US" sz="3100" b="0" i="1" dirty="0" err="1" smtClean="0">
                <a:solidFill>
                  <a:schemeClr val="accent2"/>
                </a:solidFill>
              </a:rPr>
              <a:t>dự</a:t>
            </a:r>
            <a:r>
              <a:rPr lang="en-US" sz="3100" b="0" i="1" dirty="0" smtClean="0">
                <a:solidFill>
                  <a:schemeClr val="accent2"/>
                </a:solidFill>
              </a:rPr>
              <a:t> </a:t>
            </a:r>
            <a:r>
              <a:rPr lang="en-US" sz="3100" b="0" i="1" dirty="0" err="1" smtClean="0">
                <a:solidFill>
                  <a:schemeClr val="accent2"/>
                </a:solidFill>
              </a:rPr>
              <a:t>báo</a:t>
            </a:r>
            <a:r>
              <a:rPr lang="en-US" sz="3100" b="0" i="1" dirty="0" smtClean="0">
                <a:solidFill>
                  <a:schemeClr val="accent2"/>
                </a:solidFill>
              </a:rPr>
              <a:t> </a:t>
            </a:r>
            <a:r>
              <a:rPr lang="en-US" sz="3100" b="0" i="1" dirty="0" err="1" smtClean="0">
                <a:solidFill>
                  <a:schemeClr val="accent2"/>
                </a:solidFill>
              </a:rPr>
              <a:t>và</a:t>
            </a:r>
            <a:r>
              <a:rPr lang="en-US" sz="3100" b="0" i="1" dirty="0" smtClean="0">
                <a:solidFill>
                  <a:schemeClr val="accent2"/>
                </a:solidFill>
              </a:rPr>
              <a:t> </a:t>
            </a:r>
            <a:r>
              <a:rPr lang="en-US" sz="3100" b="0" i="1" dirty="0" err="1" smtClean="0">
                <a:solidFill>
                  <a:schemeClr val="accent2"/>
                </a:solidFill>
              </a:rPr>
              <a:t>nhận</a:t>
            </a:r>
            <a:r>
              <a:rPr lang="en-US" sz="3100" b="0" i="1" dirty="0" smtClean="0">
                <a:solidFill>
                  <a:schemeClr val="accent2"/>
                </a:solidFill>
              </a:rPr>
              <a:t> </a:t>
            </a:r>
            <a:r>
              <a:rPr lang="en-US" sz="3100" b="0" i="1" dirty="0" err="1" smtClean="0">
                <a:solidFill>
                  <a:schemeClr val="accent2"/>
                </a:solidFill>
              </a:rPr>
              <a:t>diện</a:t>
            </a:r>
            <a:r>
              <a:rPr lang="en-US" sz="3100" b="0" i="1" dirty="0" smtClean="0">
                <a:solidFill>
                  <a:schemeClr val="accent2"/>
                </a:solidFill>
              </a:rPr>
              <a:t> </a:t>
            </a:r>
            <a:r>
              <a:rPr lang="en-US" sz="3100" b="0" i="1" dirty="0" err="1" smtClean="0">
                <a:solidFill>
                  <a:schemeClr val="accent2"/>
                </a:solidFill>
              </a:rPr>
              <a:t>sớm</a:t>
            </a:r>
            <a:r>
              <a:rPr lang="en-US" sz="3100" b="0" i="1" dirty="0" smtClean="0">
                <a:solidFill>
                  <a:schemeClr val="accent2"/>
                </a:solidFill>
              </a:rPr>
              <a:t> </a:t>
            </a:r>
            <a:r>
              <a:rPr lang="en-US" sz="3100" b="0" i="1" dirty="0" err="1" smtClean="0">
                <a:solidFill>
                  <a:schemeClr val="accent2"/>
                </a:solidFill>
              </a:rPr>
              <a:t>các</a:t>
            </a:r>
            <a:r>
              <a:rPr lang="en-US" sz="3100" b="0" i="1" dirty="0" smtClean="0">
                <a:solidFill>
                  <a:schemeClr val="accent2"/>
                </a:solidFill>
              </a:rPr>
              <a:t> </a:t>
            </a:r>
            <a:r>
              <a:rPr lang="en-US" sz="3100" b="0" i="1" dirty="0" err="1" smtClean="0">
                <a:solidFill>
                  <a:schemeClr val="accent2"/>
                </a:solidFill>
              </a:rPr>
              <a:t>vấn</a:t>
            </a:r>
            <a:r>
              <a:rPr lang="en-US" sz="3100" b="0" i="1" dirty="0" smtClean="0">
                <a:solidFill>
                  <a:schemeClr val="accent2"/>
                </a:solidFill>
              </a:rPr>
              <a:t> </a:t>
            </a:r>
            <a:r>
              <a:rPr lang="en-US" sz="3100" b="0" i="1" dirty="0" err="1" smtClean="0">
                <a:solidFill>
                  <a:schemeClr val="accent2"/>
                </a:solidFill>
              </a:rPr>
              <a:t>đề</a:t>
            </a:r>
            <a:r>
              <a:rPr lang="en-US" sz="3100" b="0" i="1" dirty="0" smtClean="0">
                <a:solidFill>
                  <a:schemeClr val="accent2"/>
                </a:solidFill>
              </a:rPr>
              <a:t> </a:t>
            </a:r>
            <a:r>
              <a:rPr lang="en-US" sz="3100" b="0" i="1" dirty="0" err="1" smtClean="0">
                <a:solidFill>
                  <a:schemeClr val="accent2"/>
                </a:solidFill>
              </a:rPr>
              <a:t>tâm</a:t>
            </a:r>
            <a:r>
              <a:rPr lang="en-US" sz="3100" b="0" i="1" dirty="0" smtClean="0">
                <a:solidFill>
                  <a:schemeClr val="accent2"/>
                </a:solidFill>
              </a:rPr>
              <a:t> </a:t>
            </a:r>
            <a:r>
              <a:rPr lang="en-US" sz="3100" b="0" i="1" dirty="0" err="1" smtClean="0">
                <a:solidFill>
                  <a:schemeClr val="accent2"/>
                </a:solidFill>
              </a:rPr>
              <a:t>lý</a:t>
            </a:r>
            <a:r>
              <a:rPr lang="en-US" sz="3100" b="0" i="1" dirty="0" smtClean="0">
                <a:solidFill>
                  <a:schemeClr val="accent2"/>
                </a:solidFill>
              </a:rPr>
              <a:t> </a:t>
            </a:r>
            <a:r>
              <a:rPr lang="en-US" sz="3100" b="0" i="1" dirty="0" err="1" smtClean="0">
                <a:solidFill>
                  <a:schemeClr val="accent2"/>
                </a:solidFill>
              </a:rPr>
              <a:t>học</a:t>
            </a:r>
            <a:r>
              <a:rPr lang="en-US" sz="3100" b="0" i="1" dirty="0" smtClean="0">
                <a:solidFill>
                  <a:schemeClr val="accent2"/>
                </a:solidFill>
              </a:rPr>
              <a:t> </a:t>
            </a:r>
            <a:r>
              <a:rPr lang="en-US" sz="3100" b="0" i="1" dirty="0" err="1" smtClean="0">
                <a:solidFill>
                  <a:schemeClr val="accent2"/>
                </a:solidFill>
              </a:rPr>
              <a:t>đường</a:t>
            </a:r>
            <a:r>
              <a:rPr lang="en-US" sz="3100" b="0" i="1" dirty="0" smtClean="0">
                <a:solidFill>
                  <a:schemeClr val="accent2"/>
                </a:solidFill>
              </a:rPr>
              <a:t>,</a:t>
            </a:r>
            <a:r>
              <a:rPr lang="en-US" sz="3100" b="0" i="1" dirty="0" smtClean="0">
                <a:solidFill>
                  <a:schemeClr val="bg1"/>
                </a:solidFill>
              </a:rPr>
              <a:t> </a:t>
            </a:r>
            <a:r>
              <a:rPr lang="en-US" sz="3100" b="0" i="1" dirty="0" err="1" smtClean="0">
                <a:solidFill>
                  <a:schemeClr val="bg1"/>
                </a:solidFill>
              </a:rPr>
              <a:t>xây</a:t>
            </a:r>
            <a:r>
              <a:rPr lang="en-US" sz="3100" b="0" i="1" dirty="0" smtClean="0">
                <a:solidFill>
                  <a:schemeClr val="bg1"/>
                </a:solidFill>
              </a:rPr>
              <a:t> </a:t>
            </a:r>
            <a:r>
              <a:rPr lang="en-US" sz="3100" b="0" i="1" dirty="0" err="1" smtClean="0">
                <a:solidFill>
                  <a:schemeClr val="bg1"/>
                </a:solidFill>
              </a:rPr>
              <a:t>dựng</a:t>
            </a:r>
            <a:r>
              <a:rPr lang="en-US" sz="3100" b="0" i="1" dirty="0" smtClean="0">
                <a:solidFill>
                  <a:schemeClr val="bg1"/>
                </a:solidFill>
              </a:rPr>
              <a:t> </a:t>
            </a:r>
            <a:r>
              <a:rPr lang="en-US" sz="3100" b="0" i="1" dirty="0" err="1" smtClean="0">
                <a:solidFill>
                  <a:schemeClr val="bg1"/>
                </a:solidFill>
              </a:rPr>
              <a:t>và</a:t>
            </a:r>
            <a:r>
              <a:rPr lang="en-US" sz="3100" b="0" i="1" dirty="0" smtClean="0">
                <a:solidFill>
                  <a:schemeClr val="bg1"/>
                </a:solidFill>
              </a:rPr>
              <a:t> </a:t>
            </a:r>
            <a:r>
              <a:rPr lang="en-US" sz="3100" b="0" i="1" dirty="0" err="1" smtClean="0">
                <a:solidFill>
                  <a:schemeClr val="bg1"/>
                </a:solidFill>
              </a:rPr>
              <a:t>thực</a:t>
            </a:r>
            <a:r>
              <a:rPr lang="en-US" sz="3100" b="0" i="1" dirty="0" smtClean="0">
                <a:solidFill>
                  <a:schemeClr val="bg1"/>
                </a:solidFill>
              </a:rPr>
              <a:t> </a:t>
            </a:r>
            <a:r>
              <a:rPr lang="en-US" sz="3100" b="0" i="1" dirty="0" err="1" smtClean="0">
                <a:solidFill>
                  <a:schemeClr val="bg1"/>
                </a:solidFill>
              </a:rPr>
              <a:t>hiện</a:t>
            </a:r>
            <a:r>
              <a:rPr lang="en-US" sz="3100" b="0" i="1" dirty="0" smtClean="0">
                <a:solidFill>
                  <a:schemeClr val="bg1"/>
                </a:solidFill>
              </a:rPr>
              <a:t> </a:t>
            </a:r>
            <a:r>
              <a:rPr lang="en-US" sz="3100" b="0" i="1" dirty="0" err="1" smtClean="0">
                <a:solidFill>
                  <a:schemeClr val="bg1"/>
                </a:solidFill>
              </a:rPr>
              <a:t>các</a:t>
            </a:r>
            <a:r>
              <a:rPr lang="en-US" sz="3100" b="0" i="1" dirty="0">
                <a:solidFill>
                  <a:schemeClr val="bg1"/>
                </a:solidFill>
              </a:rPr>
              <a:t> </a:t>
            </a:r>
            <a:r>
              <a:rPr lang="en-US" sz="3100" b="0" i="1" dirty="0" err="1" smtClean="0">
                <a:solidFill>
                  <a:schemeClr val="bg1"/>
                </a:solidFill>
              </a:rPr>
              <a:t>chương</a:t>
            </a:r>
            <a:r>
              <a:rPr lang="en-US" sz="3100" b="0" i="1" dirty="0" smtClean="0">
                <a:solidFill>
                  <a:schemeClr val="bg1"/>
                </a:solidFill>
              </a:rPr>
              <a:t> </a:t>
            </a:r>
            <a:r>
              <a:rPr lang="en-US" sz="3100" b="0" i="1" dirty="0" err="1" smtClean="0">
                <a:solidFill>
                  <a:schemeClr val="bg1"/>
                </a:solidFill>
              </a:rPr>
              <a:t>trình</a:t>
            </a:r>
            <a:r>
              <a:rPr lang="en-US" sz="3100" b="0" i="1" dirty="0" smtClean="0">
                <a:solidFill>
                  <a:schemeClr val="bg1"/>
                </a:solidFill>
              </a:rPr>
              <a:t> </a:t>
            </a:r>
            <a:r>
              <a:rPr lang="en-US" sz="3100" b="0" i="1" dirty="0" err="1" smtClean="0">
                <a:solidFill>
                  <a:schemeClr val="bg1"/>
                </a:solidFill>
              </a:rPr>
              <a:t>phòng</a:t>
            </a:r>
            <a:r>
              <a:rPr lang="en-US" sz="3100" b="0" i="1" dirty="0" smtClean="0">
                <a:solidFill>
                  <a:schemeClr val="bg1"/>
                </a:solidFill>
              </a:rPr>
              <a:t> </a:t>
            </a:r>
            <a:r>
              <a:rPr lang="en-US" sz="3100" b="0" i="1" dirty="0" err="1" smtClean="0">
                <a:solidFill>
                  <a:schemeClr val="bg1"/>
                </a:solidFill>
              </a:rPr>
              <a:t>ngừa</a:t>
            </a:r>
            <a:r>
              <a:rPr lang="en-US" sz="3100" b="0" i="1" dirty="0" smtClean="0">
                <a:solidFill>
                  <a:schemeClr val="bg1"/>
                </a:solidFill>
              </a:rPr>
              <a:t> </a:t>
            </a:r>
            <a:r>
              <a:rPr lang="en-US" sz="3100" b="0" i="1" dirty="0" err="1" smtClean="0">
                <a:solidFill>
                  <a:schemeClr val="bg1"/>
                </a:solidFill>
              </a:rPr>
              <a:t>các</a:t>
            </a:r>
            <a:r>
              <a:rPr lang="en-US" sz="3100" b="0" i="1" dirty="0" smtClean="0">
                <a:solidFill>
                  <a:schemeClr val="bg1"/>
                </a:solidFill>
              </a:rPr>
              <a:t> </a:t>
            </a:r>
            <a:r>
              <a:rPr lang="en-US" sz="3100" b="0" i="1" dirty="0" err="1" smtClean="0">
                <a:solidFill>
                  <a:schemeClr val="bg1"/>
                </a:solidFill>
              </a:rPr>
              <a:t>vấn</a:t>
            </a:r>
            <a:r>
              <a:rPr lang="en-US" sz="3100" b="0" i="1" dirty="0" smtClean="0">
                <a:solidFill>
                  <a:schemeClr val="bg1"/>
                </a:solidFill>
              </a:rPr>
              <a:t> </a:t>
            </a:r>
            <a:r>
              <a:rPr lang="en-US" sz="3100" b="0" i="1" dirty="0" err="1" smtClean="0">
                <a:solidFill>
                  <a:schemeClr val="bg1"/>
                </a:solidFill>
              </a:rPr>
              <a:t>đề</a:t>
            </a:r>
            <a:r>
              <a:rPr lang="en-US" sz="3100" b="0" i="1" dirty="0" smtClean="0">
                <a:solidFill>
                  <a:schemeClr val="bg1"/>
                </a:solidFill>
              </a:rPr>
              <a:t> </a:t>
            </a:r>
            <a:r>
              <a:rPr lang="en-US" sz="3100" b="0" i="1" dirty="0" err="1" smtClean="0">
                <a:solidFill>
                  <a:schemeClr val="bg1"/>
                </a:solidFill>
              </a:rPr>
              <a:t>tâm</a:t>
            </a:r>
            <a:r>
              <a:rPr lang="en-US" sz="3100" b="0" i="1" dirty="0" smtClean="0">
                <a:solidFill>
                  <a:schemeClr val="bg1"/>
                </a:solidFill>
              </a:rPr>
              <a:t> </a:t>
            </a:r>
            <a:r>
              <a:rPr lang="en-US" sz="3100" b="0" i="1" dirty="0" err="1" smtClean="0">
                <a:solidFill>
                  <a:schemeClr val="bg1"/>
                </a:solidFill>
              </a:rPr>
              <a:t>lý</a:t>
            </a:r>
            <a:r>
              <a:rPr lang="en-US" sz="3100" b="0" i="1" dirty="0" smtClean="0">
                <a:solidFill>
                  <a:schemeClr val="bg1"/>
                </a:solidFill>
              </a:rPr>
              <a:t> </a:t>
            </a:r>
            <a:r>
              <a:rPr lang="en-US" sz="3100" b="0" i="1" dirty="0" err="1" smtClean="0">
                <a:solidFill>
                  <a:schemeClr val="bg1"/>
                </a:solidFill>
              </a:rPr>
              <a:t>học</a:t>
            </a:r>
            <a:r>
              <a:rPr lang="en-US" sz="3100" b="0" i="1" dirty="0" smtClean="0">
                <a:solidFill>
                  <a:schemeClr val="bg1"/>
                </a:solidFill>
              </a:rPr>
              <a:t> </a:t>
            </a:r>
            <a:r>
              <a:rPr lang="en-US" sz="3100" b="0" i="1" dirty="0" err="1" smtClean="0">
                <a:solidFill>
                  <a:schemeClr val="bg1"/>
                </a:solidFill>
              </a:rPr>
              <a:t>đường</a:t>
            </a:r>
            <a:r>
              <a:rPr lang="en-US" sz="3100" b="0" i="1" dirty="0" smtClean="0">
                <a:solidFill>
                  <a:schemeClr val="bg1"/>
                </a:solidFill>
              </a:rPr>
              <a:t> </a:t>
            </a:r>
            <a:r>
              <a:rPr lang="en-US" sz="3100" b="0" i="1" dirty="0" err="1" smtClean="0">
                <a:solidFill>
                  <a:schemeClr val="bg1"/>
                </a:solidFill>
              </a:rPr>
              <a:t>cho</a:t>
            </a:r>
            <a:r>
              <a:rPr lang="en-US" sz="3100" b="0" i="1" dirty="0" smtClean="0">
                <a:solidFill>
                  <a:schemeClr val="bg1"/>
                </a:solidFill>
              </a:rPr>
              <a:t> </a:t>
            </a:r>
            <a:r>
              <a:rPr lang="en-US" sz="3100" b="0" i="1" dirty="0" err="1" smtClean="0">
                <a:solidFill>
                  <a:schemeClr val="bg1"/>
                </a:solidFill>
              </a:rPr>
              <a:t>học</a:t>
            </a:r>
            <a:r>
              <a:rPr lang="en-US" sz="3100" b="0" i="1" dirty="0" smtClean="0">
                <a:solidFill>
                  <a:schemeClr val="bg1"/>
                </a:solidFill>
              </a:rPr>
              <a:t> </a:t>
            </a:r>
            <a:r>
              <a:rPr lang="en-US" sz="3100" b="0" i="1" dirty="0" err="1" smtClean="0">
                <a:solidFill>
                  <a:schemeClr val="bg1"/>
                </a:solidFill>
              </a:rPr>
              <a:t>sinh</a:t>
            </a:r>
            <a:r>
              <a:rPr lang="en-US" sz="3100" b="0" i="1" dirty="0" smtClean="0">
                <a:solidFill>
                  <a:schemeClr val="bg1"/>
                </a:solidFill>
              </a:rPr>
              <a:t>; </a:t>
            </a:r>
            <a:r>
              <a:rPr lang="en-US" sz="3100" b="0" i="1" dirty="0" err="1" smtClean="0">
                <a:solidFill>
                  <a:schemeClr val="accent2"/>
                </a:solidFill>
              </a:rPr>
              <a:t>thực</a:t>
            </a:r>
            <a:r>
              <a:rPr lang="en-US" sz="3100" b="0" i="1" dirty="0" smtClean="0">
                <a:solidFill>
                  <a:schemeClr val="accent2"/>
                </a:solidFill>
              </a:rPr>
              <a:t> </a:t>
            </a:r>
            <a:r>
              <a:rPr lang="en-US" sz="3100" b="0" i="1" dirty="0" err="1" smtClean="0">
                <a:solidFill>
                  <a:schemeClr val="accent2"/>
                </a:solidFill>
              </a:rPr>
              <a:t>hiện</a:t>
            </a:r>
            <a:r>
              <a:rPr lang="en-US" sz="3100" b="0" i="1" dirty="0" smtClean="0">
                <a:solidFill>
                  <a:schemeClr val="accent2"/>
                </a:solidFill>
              </a:rPr>
              <a:t> </a:t>
            </a:r>
            <a:r>
              <a:rPr lang="en-US" sz="3100" b="0" i="1" dirty="0" err="1" smtClean="0">
                <a:solidFill>
                  <a:schemeClr val="accent2"/>
                </a:solidFill>
              </a:rPr>
              <a:t>tham</a:t>
            </a:r>
            <a:r>
              <a:rPr lang="en-US" sz="3100" b="0" i="1" dirty="0" smtClean="0">
                <a:solidFill>
                  <a:schemeClr val="accent2"/>
                </a:solidFill>
              </a:rPr>
              <a:t> </a:t>
            </a:r>
            <a:r>
              <a:rPr lang="en-US" sz="3100" b="0" i="1" dirty="0" err="1" smtClean="0">
                <a:solidFill>
                  <a:schemeClr val="accent2"/>
                </a:solidFill>
              </a:rPr>
              <a:t>vấn</a:t>
            </a:r>
            <a:r>
              <a:rPr lang="en-US" sz="3100" b="0" i="1" dirty="0" smtClean="0">
                <a:solidFill>
                  <a:schemeClr val="accent2"/>
                </a:solidFill>
              </a:rPr>
              <a:t> </a:t>
            </a:r>
            <a:r>
              <a:rPr lang="en-US" sz="3100" b="0" i="1" dirty="0" err="1" smtClean="0">
                <a:solidFill>
                  <a:schemeClr val="accent2"/>
                </a:solidFill>
              </a:rPr>
              <a:t>tâm</a:t>
            </a:r>
            <a:r>
              <a:rPr lang="en-US" sz="3100" b="0" i="1" dirty="0" smtClean="0">
                <a:solidFill>
                  <a:schemeClr val="accent2"/>
                </a:solidFill>
              </a:rPr>
              <a:t> </a:t>
            </a:r>
            <a:r>
              <a:rPr lang="en-US" sz="3100" b="0" i="1" dirty="0" err="1" smtClean="0">
                <a:solidFill>
                  <a:schemeClr val="accent2"/>
                </a:solidFill>
              </a:rPr>
              <a:t>lý</a:t>
            </a:r>
            <a:r>
              <a:rPr lang="en-US" sz="3100" b="0" i="1" dirty="0" smtClean="0">
                <a:solidFill>
                  <a:schemeClr val="accent2"/>
                </a:solidFill>
              </a:rPr>
              <a:t> </a:t>
            </a:r>
            <a:r>
              <a:rPr lang="en-US" sz="3100" b="0" i="1" dirty="0" err="1" smtClean="0">
                <a:solidFill>
                  <a:schemeClr val="accent2"/>
                </a:solidFill>
              </a:rPr>
              <a:t>cá</a:t>
            </a:r>
            <a:r>
              <a:rPr lang="en-US" sz="3100" b="0" i="1" dirty="0" smtClean="0">
                <a:solidFill>
                  <a:schemeClr val="accent2"/>
                </a:solidFill>
              </a:rPr>
              <a:t> </a:t>
            </a:r>
            <a:r>
              <a:rPr lang="en-US" sz="3100" b="0" i="1" dirty="0" err="1" smtClean="0">
                <a:solidFill>
                  <a:schemeClr val="accent2"/>
                </a:solidFill>
              </a:rPr>
              <a:t>nhân</a:t>
            </a:r>
            <a:r>
              <a:rPr lang="en-US" sz="3100" b="0" i="1" dirty="0" smtClean="0">
                <a:solidFill>
                  <a:schemeClr val="accent2"/>
                </a:solidFill>
              </a:rPr>
              <a:t> </a:t>
            </a:r>
            <a:r>
              <a:rPr lang="en-US" sz="3100" b="0" i="1" dirty="0" err="1" smtClean="0">
                <a:solidFill>
                  <a:schemeClr val="accent2"/>
                </a:solidFill>
              </a:rPr>
              <a:t>hoặc</a:t>
            </a:r>
            <a:r>
              <a:rPr lang="en-US" sz="3100" b="0" i="1" dirty="0" smtClean="0">
                <a:solidFill>
                  <a:schemeClr val="accent2"/>
                </a:solidFill>
              </a:rPr>
              <a:t> </a:t>
            </a:r>
            <a:r>
              <a:rPr lang="en-US" sz="3100" b="0" i="1" dirty="0" err="1" smtClean="0">
                <a:solidFill>
                  <a:schemeClr val="accent2"/>
                </a:solidFill>
              </a:rPr>
              <a:t>tham</a:t>
            </a:r>
            <a:r>
              <a:rPr lang="en-US" sz="3100" b="0" i="1" dirty="0" smtClean="0">
                <a:solidFill>
                  <a:schemeClr val="accent2"/>
                </a:solidFill>
              </a:rPr>
              <a:t> </a:t>
            </a:r>
            <a:r>
              <a:rPr lang="en-US" sz="3100" b="0" i="1" dirty="0" err="1" smtClean="0">
                <a:solidFill>
                  <a:schemeClr val="accent2"/>
                </a:solidFill>
              </a:rPr>
              <a:t>vấn</a:t>
            </a:r>
            <a:r>
              <a:rPr lang="en-US" sz="3100" b="0" i="1" dirty="0" smtClean="0">
                <a:solidFill>
                  <a:schemeClr val="accent2"/>
                </a:solidFill>
              </a:rPr>
              <a:t> </a:t>
            </a:r>
            <a:r>
              <a:rPr lang="en-US" sz="3100" b="0" i="1" dirty="0" err="1" smtClean="0">
                <a:solidFill>
                  <a:schemeClr val="accent2"/>
                </a:solidFill>
              </a:rPr>
              <a:t>nhóm</a:t>
            </a:r>
            <a:r>
              <a:rPr lang="en-US" sz="3100" b="0" i="1" dirty="0" smtClean="0">
                <a:solidFill>
                  <a:schemeClr val="accent2"/>
                </a:solidFill>
              </a:rPr>
              <a:t> </a:t>
            </a:r>
            <a:r>
              <a:rPr lang="en-US" sz="3100" b="0" i="1" dirty="0" err="1" smtClean="0">
                <a:solidFill>
                  <a:schemeClr val="accent2"/>
                </a:solidFill>
              </a:rPr>
              <a:t>cho</a:t>
            </a:r>
            <a:r>
              <a:rPr lang="en-US" sz="3100" b="0" i="1" dirty="0" smtClean="0">
                <a:solidFill>
                  <a:schemeClr val="accent2"/>
                </a:solidFill>
              </a:rPr>
              <a:t> </a:t>
            </a:r>
            <a:r>
              <a:rPr lang="en-US" sz="3100" b="0" i="1" dirty="0" err="1" smtClean="0">
                <a:solidFill>
                  <a:schemeClr val="accent2"/>
                </a:solidFill>
              </a:rPr>
              <a:t>học</a:t>
            </a:r>
            <a:r>
              <a:rPr lang="en-US" sz="3100" b="0" i="1" dirty="0" smtClean="0">
                <a:solidFill>
                  <a:schemeClr val="accent2"/>
                </a:solidFill>
              </a:rPr>
              <a:t> </a:t>
            </a:r>
            <a:r>
              <a:rPr lang="en-US" sz="3100" b="0" i="1" dirty="0" err="1" smtClean="0">
                <a:solidFill>
                  <a:schemeClr val="accent2"/>
                </a:solidFill>
              </a:rPr>
              <a:t>sinh</a:t>
            </a:r>
            <a:r>
              <a:rPr lang="en-US" sz="3100" b="0" i="1" dirty="0" smtClean="0">
                <a:solidFill>
                  <a:schemeClr val="accent2"/>
                </a:solidFill>
              </a:rPr>
              <a:t>, </a:t>
            </a:r>
            <a:r>
              <a:rPr lang="en-US" sz="3100" b="0" i="1" dirty="0" err="1" smtClean="0">
                <a:solidFill>
                  <a:schemeClr val="accent2"/>
                </a:solidFill>
              </a:rPr>
              <a:t>tư</a:t>
            </a:r>
            <a:r>
              <a:rPr lang="en-US" sz="3100" b="0" i="1" dirty="0" smtClean="0">
                <a:solidFill>
                  <a:schemeClr val="accent2"/>
                </a:solidFill>
              </a:rPr>
              <a:t> </a:t>
            </a:r>
            <a:r>
              <a:rPr lang="en-US" sz="3100" b="0" i="1" dirty="0" err="1" smtClean="0">
                <a:solidFill>
                  <a:schemeClr val="accent2"/>
                </a:solidFill>
              </a:rPr>
              <a:t>vấn</a:t>
            </a:r>
            <a:r>
              <a:rPr lang="en-US" sz="3100" b="0" i="1" dirty="0" smtClean="0">
                <a:solidFill>
                  <a:schemeClr val="accent2"/>
                </a:solidFill>
              </a:rPr>
              <a:t> </a:t>
            </a:r>
            <a:r>
              <a:rPr lang="en-US" sz="3100" b="0" i="1" dirty="0" err="1" smtClean="0">
                <a:solidFill>
                  <a:schemeClr val="accent2"/>
                </a:solidFill>
              </a:rPr>
              <a:t>cho</a:t>
            </a:r>
            <a:r>
              <a:rPr lang="en-US" sz="3100" b="0" i="1" dirty="0" smtClean="0">
                <a:solidFill>
                  <a:schemeClr val="accent2"/>
                </a:solidFill>
              </a:rPr>
              <a:t> </a:t>
            </a:r>
            <a:r>
              <a:rPr lang="en-US" sz="3100" b="0" i="1" dirty="0" err="1" smtClean="0">
                <a:solidFill>
                  <a:schemeClr val="accent2"/>
                </a:solidFill>
              </a:rPr>
              <a:t>phụ</a:t>
            </a:r>
            <a:r>
              <a:rPr lang="en-US" sz="3100" b="0" i="1" dirty="0" smtClean="0">
                <a:solidFill>
                  <a:schemeClr val="accent2"/>
                </a:solidFill>
              </a:rPr>
              <a:t> </a:t>
            </a:r>
            <a:r>
              <a:rPr lang="en-US" sz="3100" b="0" i="1" dirty="0" err="1" smtClean="0">
                <a:solidFill>
                  <a:schemeClr val="accent2"/>
                </a:solidFill>
              </a:rPr>
              <a:t>huynh</a:t>
            </a:r>
            <a:r>
              <a:rPr lang="en-US" sz="3100" b="0" i="1" dirty="0" smtClean="0">
                <a:solidFill>
                  <a:schemeClr val="accent2"/>
                </a:solidFill>
              </a:rPr>
              <a:t> </a:t>
            </a:r>
            <a:r>
              <a:rPr lang="en-US" sz="3100" b="0" i="1" dirty="0" err="1" smtClean="0">
                <a:solidFill>
                  <a:schemeClr val="accent2"/>
                </a:solidFill>
              </a:rPr>
              <a:t>học</a:t>
            </a:r>
            <a:r>
              <a:rPr lang="en-US" sz="3100" b="0" i="1" dirty="0" smtClean="0">
                <a:solidFill>
                  <a:schemeClr val="accent2"/>
                </a:solidFill>
              </a:rPr>
              <a:t> </a:t>
            </a:r>
            <a:r>
              <a:rPr lang="en-US" sz="3100" b="0" i="1" dirty="0" err="1" smtClean="0">
                <a:solidFill>
                  <a:schemeClr val="accent2"/>
                </a:solidFill>
              </a:rPr>
              <a:t>sinh</a:t>
            </a:r>
            <a:r>
              <a:rPr lang="en-US" sz="3100" b="0" i="1" dirty="0" smtClean="0">
                <a:solidFill>
                  <a:schemeClr val="accent2"/>
                </a:solidFill>
              </a:rPr>
              <a:t> </a:t>
            </a:r>
            <a:r>
              <a:rPr lang="en-US" sz="3100" b="0" i="1" dirty="0" err="1" smtClean="0">
                <a:solidFill>
                  <a:schemeClr val="accent2"/>
                </a:solidFill>
              </a:rPr>
              <a:t>và</a:t>
            </a:r>
            <a:r>
              <a:rPr lang="en-US" sz="3100" b="0" i="1" dirty="0" smtClean="0">
                <a:solidFill>
                  <a:schemeClr val="accent2"/>
                </a:solidFill>
              </a:rPr>
              <a:t> </a:t>
            </a:r>
            <a:r>
              <a:rPr lang="en-US" sz="3100" b="0" i="1" dirty="0" err="1" smtClean="0">
                <a:solidFill>
                  <a:schemeClr val="accent2"/>
                </a:solidFill>
              </a:rPr>
              <a:t>nhà</a:t>
            </a:r>
            <a:r>
              <a:rPr lang="en-US" sz="3100" b="0" i="1" dirty="0" smtClean="0">
                <a:solidFill>
                  <a:schemeClr val="accent2"/>
                </a:solidFill>
              </a:rPr>
              <a:t> </a:t>
            </a:r>
            <a:r>
              <a:rPr lang="en-US" sz="3100" b="0" i="1" dirty="0" err="1" smtClean="0">
                <a:solidFill>
                  <a:schemeClr val="accent2"/>
                </a:solidFill>
              </a:rPr>
              <a:t>trường</a:t>
            </a:r>
            <a:r>
              <a:rPr lang="en-US" sz="3100" b="0" i="1" dirty="0" smtClean="0">
                <a:solidFill>
                  <a:schemeClr val="accent2"/>
                </a:solidFill>
              </a:rPr>
              <a:t>; </a:t>
            </a:r>
            <a:r>
              <a:rPr lang="en-US" sz="3100" b="0" i="1" dirty="0" err="1" smtClean="0">
                <a:solidFill>
                  <a:schemeClr val="bg1"/>
                </a:solidFill>
              </a:rPr>
              <a:t>tham</a:t>
            </a:r>
            <a:r>
              <a:rPr lang="en-US" sz="3100" b="0" i="1" dirty="0" smtClean="0">
                <a:solidFill>
                  <a:schemeClr val="bg1"/>
                </a:solidFill>
              </a:rPr>
              <a:t> </a:t>
            </a:r>
            <a:r>
              <a:rPr lang="en-US" sz="3100" b="0" i="1" dirty="0" err="1" smtClean="0">
                <a:solidFill>
                  <a:schemeClr val="bg1"/>
                </a:solidFill>
              </a:rPr>
              <a:t>gia</a:t>
            </a:r>
            <a:r>
              <a:rPr lang="en-US" sz="3100" b="0" i="1" dirty="0" smtClean="0">
                <a:solidFill>
                  <a:schemeClr val="bg1"/>
                </a:solidFill>
              </a:rPr>
              <a:t> </a:t>
            </a:r>
            <a:r>
              <a:rPr lang="en-US" sz="3100" b="0" i="1" dirty="0" err="1" smtClean="0">
                <a:solidFill>
                  <a:schemeClr val="bg1"/>
                </a:solidFill>
              </a:rPr>
              <a:t>xây</a:t>
            </a:r>
            <a:r>
              <a:rPr lang="en-US" sz="3100" b="0" i="1" dirty="0" smtClean="0">
                <a:solidFill>
                  <a:schemeClr val="bg1"/>
                </a:solidFill>
              </a:rPr>
              <a:t> </a:t>
            </a:r>
            <a:r>
              <a:rPr lang="en-US" sz="3100" b="0" i="1" dirty="0" err="1" smtClean="0">
                <a:solidFill>
                  <a:schemeClr val="bg1"/>
                </a:solidFill>
              </a:rPr>
              <a:t>dựng</a:t>
            </a:r>
            <a:r>
              <a:rPr lang="en-US" sz="3100" b="0" i="1" dirty="0" smtClean="0">
                <a:solidFill>
                  <a:schemeClr val="bg1"/>
                </a:solidFill>
              </a:rPr>
              <a:t> </a:t>
            </a:r>
            <a:r>
              <a:rPr lang="en-US" sz="3100" b="0" i="1" dirty="0" err="1" smtClean="0">
                <a:solidFill>
                  <a:schemeClr val="bg1"/>
                </a:solidFill>
              </a:rPr>
              <a:t>nghiên</a:t>
            </a:r>
            <a:r>
              <a:rPr lang="en-US" sz="3100" b="0" i="1" dirty="0" smtClean="0">
                <a:solidFill>
                  <a:schemeClr val="bg1"/>
                </a:solidFill>
              </a:rPr>
              <a:t> </a:t>
            </a:r>
            <a:r>
              <a:rPr lang="en-US" sz="3100" b="0" i="1" dirty="0" err="1" smtClean="0">
                <a:solidFill>
                  <a:schemeClr val="bg1"/>
                </a:solidFill>
              </a:rPr>
              <a:t>cứu</a:t>
            </a:r>
            <a:r>
              <a:rPr lang="en-US" sz="3100" b="0" i="1" dirty="0" smtClean="0">
                <a:solidFill>
                  <a:schemeClr val="bg1"/>
                </a:solidFill>
              </a:rPr>
              <a:t>, </a:t>
            </a:r>
            <a:r>
              <a:rPr lang="en-US" sz="3100" b="0" i="1" dirty="0" err="1" smtClean="0">
                <a:solidFill>
                  <a:schemeClr val="bg1"/>
                </a:solidFill>
              </a:rPr>
              <a:t>giám</a:t>
            </a:r>
            <a:r>
              <a:rPr lang="en-US" sz="3100" b="0" i="1" dirty="0" smtClean="0">
                <a:solidFill>
                  <a:schemeClr val="bg1"/>
                </a:solidFill>
              </a:rPr>
              <a:t> </a:t>
            </a:r>
            <a:r>
              <a:rPr lang="en-US" sz="3100" b="0" i="1" dirty="0" err="1" smtClean="0">
                <a:solidFill>
                  <a:schemeClr val="bg1"/>
                </a:solidFill>
              </a:rPr>
              <a:t>sát</a:t>
            </a:r>
            <a:r>
              <a:rPr lang="en-US" sz="3100" b="0" i="1" dirty="0" smtClean="0">
                <a:solidFill>
                  <a:schemeClr val="bg1"/>
                </a:solidFill>
              </a:rPr>
              <a:t> </a:t>
            </a:r>
            <a:r>
              <a:rPr lang="en-US" sz="3100" b="0" i="1" dirty="0" err="1" smtClean="0">
                <a:solidFill>
                  <a:schemeClr val="bg1"/>
                </a:solidFill>
              </a:rPr>
              <a:t>và</a:t>
            </a:r>
            <a:r>
              <a:rPr lang="en-US" sz="3100" b="0" i="1" dirty="0" smtClean="0">
                <a:solidFill>
                  <a:schemeClr val="bg1"/>
                </a:solidFill>
              </a:rPr>
              <a:t> </a:t>
            </a:r>
            <a:r>
              <a:rPr lang="en-US" sz="3100" b="0" i="1" dirty="0" err="1" smtClean="0">
                <a:solidFill>
                  <a:schemeClr val="bg1"/>
                </a:solidFill>
              </a:rPr>
              <a:t>lượng</a:t>
            </a:r>
            <a:r>
              <a:rPr lang="en-US" sz="3100" b="0" i="1" dirty="0" smtClean="0">
                <a:solidFill>
                  <a:schemeClr val="bg1"/>
                </a:solidFill>
              </a:rPr>
              <a:t> </a:t>
            </a:r>
            <a:r>
              <a:rPr lang="en-US" sz="3100" b="0" i="1" dirty="0" err="1" smtClean="0">
                <a:solidFill>
                  <a:schemeClr val="bg1"/>
                </a:solidFill>
              </a:rPr>
              <a:t>giá</a:t>
            </a:r>
            <a:r>
              <a:rPr lang="en-US" sz="3100" b="0" i="1" dirty="0" smtClean="0">
                <a:solidFill>
                  <a:schemeClr val="bg1"/>
                </a:solidFill>
              </a:rPr>
              <a:t> </a:t>
            </a:r>
            <a:r>
              <a:rPr lang="en-US" sz="3100" b="0" i="1" dirty="0" err="1" smtClean="0">
                <a:solidFill>
                  <a:schemeClr val="bg1"/>
                </a:solidFill>
              </a:rPr>
              <a:t>các</a:t>
            </a:r>
            <a:r>
              <a:rPr lang="en-US" sz="3100" b="0" i="1" dirty="0" smtClean="0">
                <a:solidFill>
                  <a:schemeClr val="bg1"/>
                </a:solidFill>
              </a:rPr>
              <a:t> </a:t>
            </a:r>
            <a:r>
              <a:rPr lang="en-US" sz="3100" b="0" i="1" dirty="0" err="1" smtClean="0">
                <a:solidFill>
                  <a:schemeClr val="bg1"/>
                </a:solidFill>
              </a:rPr>
              <a:t>hoạt</a:t>
            </a:r>
            <a:r>
              <a:rPr lang="en-US" sz="3100" b="0" i="1" dirty="0" smtClean="0">
                <a:solidFill>
                  <a:schemeClr val="bg1"/>
                </a:solidFill>
              </a:rPr>
              <a:t> </a:t>
            </a:r>
            <a:r>
              <a:rPr lang="en-US" sz="3100" b="0" i="1" dirty="0" err="1" smtClean="0">
                <a:solidFill>
                  <a:schemeClr val="bg1"/>
                </a:solidFill>
              </a:rPr>
              <a:t>động</a:t>
            </a:r>
            <a:r>
              <a:rPr lang="en-US" sz="3100" b="0" i="1" dirty="0" smtClean="0">
                <a:solidFill>
                  <a:schemeClr val="bg1"/>
                </a:solidFill>
              </a:rPr>
              <a:t> </a:t>
            </a:r>
            <a:r>
              <a:rPr lang="en-US" sz="3100" b="0" i="1" dirty="0" err="1" smtClean="0">
                <a:solidFill>
                  <a:schemeClr val="bg1"/>
                </a:solidFill>
              </a:rPr>
              <a:t>thực</a:t>
            </a:r>
            <a:r>
              <a:rPr lang="en-US" sz="3100" b="0" i="1" dirty="0" smtClean="0">
                <a:solidFill>
                  <a:schemeClr val="bg1"/>
                </a:solidFill>
              </a:rPr>
              <a:t> </a:t>
            </a:r>
            <a:r>
              <a:rPr lang="en-US" sz="3100" b="0" i="1" dirty="0" err="1" smtClean="0">
                <a:solidFill>
                  <a:schemeClr val="bg1"/>
                </a:solidFill>
              </a:rPr>
              <a:t>hành</a:t>
            </a:r>
            <a:r>
              <a:rPr lang="en-US" sz="3100" b="0" i="1" dirty="0" smtClean="0">
                <a:solidFill>
                  <a:schemeClr val="bg1"/>
                </a:solidFill>
              </a:rPr>
              <a:t> </a:t>
            </a:r>
            <a:r>
              <a:rPr lang="en-US" sz="3100" b="0" i="1" dirty="0" err="1" smtClean="0">
                <a:solidFill>
                  <a:schemeClr val="bg1"/>
                </a:solidFill>
              </a:rPr>
              <a:t>tâm</a:t>
            </a:r>
            <a:r>
              <a:rPr lang="en-US" sz="3100" b="0" i="1" dirty="0" smtClean="0">
                <a:solidFill>
                  <a:schemeClr val="bg1"/>
                </a:solidFill>
              </a:rPr>
              <a:t> </a:t>
            </a:r>
            <a:r>
              <a:rPr lang="en-US" sz="3100" b="0" i="1" dirty="0" err="1" smtClean="0">
                <a:solidFill>
                  <a:schemeClr val="bg1"/>
                </a:solidFill>
              </a:rPr>
              <a:t>lý</a:t>
            </a:r>
            <a:r>
              <a:rPr lang="en-US" sz="3100" b="0" i="1" dirty="0" smtClean="0">
                <a:solidFill>
                  <a:schemeClr val="bg1"/>
                </a:solidFill>
              </a:rPr>
              <a:t> </a:t>
            </a:r>
            <a:r>
              <a:rPr lang="en-US" sz="3100" b="0" i="1" dirty="0" err="1" smtClean="0">
                <a:solidFill>
                  <a:schemeClr val="bg1"/>
                </a:solidFill>
              </a:rPr>
              <a:t>học</a:t>
            </a:r>
            <a:r>
              <a:rPr lang="en-US" sz="3100" b="0" i="1" dirty="0" smtClean="0">
                <a:solidFill>
                  <a:schemeClr val="bg1"/>
                </a:solidFill>
              </a:rPr>
              <a:t> </a:t>
            </a:r>
            <a:r>
              <a:rPr lang="en-US" sz="3100" b="0" i="1" dirty="0" err="1" smtClean="0">
                <a:solidFill>
                  <a:schemeClr val="bg1"/>
                </a:solidFill>
              </a:rPr>
              <a:t>đường</a:t>
            </a:r>
            <a:r>
              <a:rPr lang="en-US" sz="3100" b="0" i="1" dirty="0" smtClean="0">
                <a:solidFill>
                  <a:schemeClr val="bg1"/>
                </a:solidFill>
              </a:rPr>
              <a:t>, </a:t>
            </a:r>
            <a:r>
              <a:rPr lang="en-US" sz="3100" b="0" i="1" dirty="0" err="1" smtClean="0">
                <a:solidFill>
                  <a:schemeClr val="bg1"/>
                </a:solidFill>
              </a:rPr>
              <a:t>các</a:t>
            </a:r>
            <a:r>
              <a:rPr lang="en-US" sz="3100" b="0" i="1" dirty="0" smtClean="0">
                <a:solidFill>
                  <a:schemeClr val="bg1"/>
                </a:solidFill>
              </a:rPr>
              <a:t> </a:t>
            </a:r>
            <a:r>
              <a:rPr lang="en-US" sz="3100" b="0" i="1" dirty="0" err="1" smtClean="0">
                <a:solidFill>
                  <a:schemeClr val="bg1"/>
                </a:solidFill>
              </a:rPr>
              <a:t>chương</a:t>
            </a:r>
            <a:r>
              <a:rPr lang="en-US" sz="3100" b="0" i="1" dirty="0" smtClean="0">
                <a:solidFill>
                  <a:schemeClr val="bg1"/>
                </a:solidFill>
              </a:rPr>
              <a:t> </a:t>
            </a:r>
            <a:r>
              <a:rPr lang="en-US" sz="3100" b="0" i="1" dirty="0" err="1" smtClean="0">
                <a:solidFill>
                  <a:schemeClr val="bg1"/>
                </a:solidFill>
              </a:rPr>
              <a:t>trình</a:t>
            </a:r>
            <a:r>
              <a:rPr lang="en-US" sz="3100" b="0" i="1" dirty="0" smtClean="0">
                <a:solidFill>
                  <a:schemeClr val="bg1"/>
                </a:solidFill>
              </a:rPr>
              <a:t> </a:t>
            </a:r>
            <a:r>
              <a:rPr lang="en-US" sz="3100" b="0" i="1" dirty="0" err="1" smtClean="0">
                <a:solidFill>
                  <a:schemeClr val="bg1"/>
                </a:solidFill>
              </a:rPr>
              <a:t>phòng</a:t>
            </a:r>
            <a:r>
              <a:rPr lang="en-US" sz="3100" b="0" i="1" dirty="0" smtClean="0">
                <a:solidFill>
                  <a:schemeClr val="bg1"/>
                </a:solidFill>
              </a:rPr>
              <a:t> </a:t>
            </a:r>
            <a:r>
              <a:rPr lang="en-US" sz="3100" b="0" i="1" dirty="0" err="1" smtClean="0">
                <a:solidFill>
                  <a:schemeClr val="bg1"/>
                </a:solidFill>
              </a:rPr>
              <a:t>ngừa</a:t>
            </a:r>
            <a:r>
              <a:rPr lang="en-US" sz="3100" b="0" i="1" dirty="0" smtClean="0">
                <a:solidFill>
                  <a:schemeClr val="bg1"/>
                </a:solidFill>
              </a:rPr>
              <a:t> </a:t>
            </a:r>
            <a:r>
              <a:rPr lang="en-US" sz="3100" b="0" i="1" dirty="0" err="1" smtClean="0">
                <a:solidFill>
                  <a:schemeClr val="bg1"/>
                </a:solidFill>
              </a:rPr>
              <a:t>và</a:t>
            </a:r>
            <a:r>
              <a:rPr lang="en-US" sz="3100" b="0" i="1" dirty="0" smtClean="0">
                <a:solidFill>
                  <a:schemeClr val="bg1"/>
                </a:solidFill>
              </a:rPr>
              <a:t> can </a:t>
            </a:r>
            <a:r>
              <a:rPr lang="en-US" sz="3100" b="0" i="1" dirty="0" err="1" smtClean="0">
                <a:solidFill>
                  <a:schemeClr val="bg1"/>
                </a:solidFill>
              </a:rPr>
              <a:t>thiệp</a:t>
            </a:r>
            <a:r>
              <a:rPr lang="en-US" sz="3100" b="0" i="1" dirty="0" smtClean="0">
                <a:solidFill>
                  <a:schemeClr val="bg1"/>
                </a:solidFill>
              </a:rPr>
              <a:t> TLHĐ </a:t>
            </a:r>
            <a:r>
              <a:rPr lang="en-US" sz="3100" b="0" i="1" dirty="0" err="1" smtClean="0">
                <a:solidFill>
                  <a:schemeClr val="bg1"/>
                </a:solidFill>
              </a:rPr>
              <a:t>trong</a:t>
            </a:r>
            <a:r>
              <a:rPr lang="en-US" sz="3100" b="0" i="1" dirty="0" smtClean="0">
                <a:solidFill>
                  <a:schemeClr val="bg1"/>
                </a:solidFill>
              </a:rPr>
              <a:t> </a:t>
            </a:r>
            <a:r>
              <a:rPr lang="en-US" sz="3100" b="0" i="1" dirty="0" err="1" smtClean="0">
                <a:solidFill>
                  <a:schemeClr val="bg1"/>
                </a:solidFill>
              </a:rPr>
              <a:t>nhà</a:t>
            </a:r>
            <a:r>
              <a:rPr lang="en-US" sz="3100" b="0" i="1" dirty="0" smtClean="0">
                <a:solidFill>
                  <a:schemeClr val="bg1"/>
                </a:solidFill>
              </a:rPr>
              <a:t> </a:t>
            </a:r>
            <a:r>
              <a:rPr lang="en-US" sz="3100" b="0" i="1" dirty="0" err="1" smtClean="0">
                <a:solidFill>
                  <a:schemeClr val="bg1"/>
                </a:solidFill>
              </a:rPr>
              <a:t>trường</a:t>
            </a:r>
            <a:r>
              <a:rPr lang="en-US" sz="3100" b="0" i="1" dirty="0" smtClean="0">
                <a:solidFill>
                  <a:schemeClr val="bg1"/>
                </a:solidFill>
              </a:rPr>
              <a:t> </a:t>
            </a:r>
            <a:r>
              <a:rPr lang="en-US" sz="3100" b="0" i="1" dirty="0" err="1" smtClean="0">
                <a:solidFill>
                  <a:schemeClr val="bg1"/>
                </a:solidFill>
              </a:rPr>
              <a:t>phổ</a:t>
            </a:r>
            <a:r>
              <a:rPr lang="en-US" sz="3100" b="0" i="1" dirty="0" smtClean="0">
                <a:solidFill>
                  <a:schemeClr val="bg1"/>
                </a:solidFill>
              </a:rPr>
              <a:t> </a:t>
            </a:r>
            <a:r>
              <a:rPr lang="en-US" sz="3100" b="0" i="1" dirty="0" err="1" smtClean="0">
                <a:solidFill>
                  <a:schemeClr val="bg1"/>
                </a:solidFill>
              </a:rPr>
              <a:t>thông</a:t>
            </a:r>
            <a:r>
              <a:rPr lang="en-US" sz="3100" b="0" i="1" dirty="0" smtClean="0">
                <a:solidFill>
                  <a:schemeClr val="bg1"/>
                </a:solidFill>
              </a:rPr>
              <a:t>. (</a:t>
            </a:r>
            <a:r>
              <a:rPr lang="en-US" sz="3100" b="0" i="1" dirty="0" err="1" smtClean="0">
                <a:solidFill>
                  <a:schemeClr val="bg1"/>
                </a:solidFill>
              </a:rPr>
              <a:t>Nguyễn</a:t>
            </a:r>
            <a:r>
              <a:rPr lang="en-US" sz="3100" b="0" i="1" dirty="0" smtClean="0">
                <a:solidFill>
                  <a:schemeClr val="bg1"/>
                </a:solidFill>
              </a:rPr>
              <a:t> </a:t>
            </a:r>
            <a:r>
              <a:rPr lang="en-US" sz="3100" b="0" i="1" dirty="0" err="1" smtClean="0">
                <a:solidFill>
                  <a:schemeClr val="bg1"/>
                </a:solidFill>
              </a:rPr>
              <a:t>Đức</a:t>
            </a:r>
            <a:r>
              <a:rPr lang="en-US" sz="3100" b="0" i="1" dirty="0" smtClean="0">
                <a:solidFill>
                  <a:schemeClr val="bg1"/>
                </a:solidFill>
              </a:rPr>
              <a:t> </a:t>
            </a:r>
            <a:r>
              <a:rPr lang="en-US" sz="3100" b="0" i="1" dirty="0" err="1" smtClean="0">
                <a:solidFill>
                  <a:schemeClr val="bg1"/>
                </a:solidFill>
              </a:rPr>
              <a:t>Sơn</a:t>
            </a:r>
            <a:r>
              <a:rPr lang="en-US" sz="3100" b="0" i="1" dirty="0" smtClean="0">
                <a:solidFill>
                  <a:schemeClr val="bg1"/>
                </a:solidFill>
              </a:rPr>
              <a:t>, </a:t>
            </a:r>
            <a:r>
              <a:rPr lang="en-US" sz="3100" b="0" i="1" dirty="0" err="1" smtClean="0">
                <a:solidFill>
                  <a:schemeClr val="bg1"/>
                </a:solidFill>
              </a:rPr>
              <a:t>Trần</a:t>
            </a:r>
            <a:r>
              <a:rPr lang="en-US" sz="3100" b="0" i="1" dirty="0" smtClean="0">
                <a:solidFill>
                  <a:schemeClr val="bg1"/>
                </a:solidFill>
              </a:rPr>
              <a:t> </a:t>
            </a:r>
            <a:r>
              <a:rPr lang="en-US" sz="3100" b="0" i="1" dirty="0" err="1" smtClean="0">
                <a:solidFill>
                  <a:schemeClr val="bg1"/>
                </a:solidFill>
              </a:rPr>
              <a:t>Thị</a:t>
            </a:r>
            <a:r>
              <a:rPr lang="en-US" sz="3100" b="0" i="1" dirty="0" smtClean="0">
                <a:solidFill>
                  <a:schemeClr val="bg1"/>
                </a:solidFill>
              </a:rPr>
              <a:t> </a:t>
            </a:r>
            <a:r>
              <a:rPr lang="en-US" sz="3100" b="0" i="1" dirty="0" err="1" smtClean="0">
                <a:solidFill>
                  <a:schemeClr val="bg1"/>
                </a:solidFill>
              </a:rPr>
              <a:t>Lệ</a:t>
            </a:r>
            <a:r>
              <a:rPr lang="en-US" sz="3100" b="0" i="1" dirty="0" smtClean="0">
                <a:solidFill>
                  <a:schemeClr val="bg1"/>
                </a:solidFill>
              </a:rPr>
              <a:t> Thu, 2017) </a:t>
            </a:r>
            <a:endParaRPr lang="en-US" sz="3100" b="0" i="1" dirty="0">
              <a:solidFill>
                <a:schemeClr val="bg1"/>
              </a:solidFill>
            </a:endParaRPr>
          </a:p>
        </p:txBody>
      </p:sp>
    </p:spTree>
    <p:extLst>
      <p:ext uri="{BB962C8B-B14F-4D97-AF65-F5344CB8AC3E}">
        <p14:creationId xmlns:p14="http://schemas.microsoft.com/office/powerpoint/2010/main" val="2670987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5870" y="260649"/>
            <a:ext cx="8464972" cy="1284385"/>
          </a:xfrm>
        </p:spPr>
        <p:txBody>
          <a:bodyPr>
            <a:normAutofit/>
          </a:bodyPr>
          <a:lstStyle/>
          <a:p>
            <a:pPr algn="ct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vấn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tâm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phổ</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nghĩa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một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hợp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tâm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học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theo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hướng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tiếp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thống</a:t>
            </a:r>
            <a:endParaRPr lang="en-GB" dirty="0">
              <a:solidFill>
                <a:schemeClr val="tx1"/>
              </a:solidFill>
            </a:endParaRPr>
          </a:p>
        </p:txBody>
      </p:sp>
      <p:graphicFrame>
        <p:nvGraphicFramePr>
          <p:cNvPr id="4" name="Content Placeholder 3"/>
          <p:cNvGraphicFramePr>
            <a:graphicFrameLocks noGrp="1"/>
          </p:cNvGraphicFramePr>
          <p:nvPr>
            <p:ph idx="4294967295"/>
          </p:nvPr>
        </p:nvGraphicFramePr>
        <p:xfrm>
          <a:off x="2524101" y="1857364"/>
          <a:ext cx="7383463"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3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418492" y="867508"/>
            <a:ext cx="9272953" cy="5490450"/>
          </a:xfrm>
        </p:spPr>
        <p:txBody>
          <a:bodyPr>
            <a:normAutofit/>
          </a:bodyPr>
          <a:lstStyle/>
          <a:p>
            <a:pPr marL="109728" indent="0">
              <a:buNone/>
            </a:pP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Bản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chất</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của</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tư</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vấn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tâm</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lý</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học</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đường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là</a:t>
            </a:r>
            <a:r>
              <a:rPr lang="en-US" sz="2500" b="1" dirty="0" smtClean="0">
                <a:latin typeface="Times New Roman" pitchFamily="18" charset="0"/>
                <a:cs typeface="Times New Roman" pitchFamily="18" charset="0"/>
              </a:rPr>
              <a:t>:</a:t>
            </a:r>
          </a:p>
          <a:p>
            <a:pPr>
              <a:buFontTx/>
              <a:buChar char="-"/>
            </a:pPr>
            <a:endParaRPr lang="en-US" sz="2500" b="1" dirty="0" smtClean="0">
              <a:latin typeface="Times New Roman" pitchFamily="18" charset="0"/>
              <a:cs typeface="Times New Roman" pitchFamily="18" charset="0"/>
            </a:endParaRPr>
          </a:p>
          <a:p>
            <a:pPr marL="109728" indent="0" algn="just">
              <a:buNone/>
            </a:pPr>
            <a:r>
              <a:rPr lang="en-US" sz="2500" b="1" dirty="0" smtClean="0">
                <a:latin typeface="Times New Roman" pitchFamily="18" charset="0"/>
                <a:cs typeface="Times New Roman" pitchFamily="18" charset="0"/>
              </a:rPr>
              <a:t> - </a:t>
            </a:r>
            <a:r>
              <a:rPr lang="en-US" sz="2500" b="1" dirty="0" err="1" smtClean="0">
                <a:latin typeface="Times New Roman" pitchFamily="18" charset="0"/>
                <a:cs typeface="Times New Roman" pitchFamily="18" charset="0"/>
              </a:rPr>
              <a:t>Trợ</a:t>
            </a:r>
            <a:r>
              <a:rPr lang="en-US" sz="2500" b="1" dirty="0" smtClean="0">
                <a:latin typeface="Times New Roman" pitchFamily="18" charset="0"/>
                <a:cs typeface="Times New Roman" pitchFamily="18" charset="0"/>
              </a:rPr>
              <a:t> </a:t>
            </a:r>
            <a:r>
              <a:rPr lang="en-US" sz="2500" b="1" dirty="0" err="1">
                <a:latin typeface="Times New Roman" pitchFamily="18" charset="0"/>
                <a:cs typeface="Times New Roman" pitchFamily="18" charset="0"/>
              </a:rPr>
              <a:t>giúp</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những</a:t>
            </a:r>
            <a:r>
              <a:rPr lang="en-US" sz="2500" b="1" dirty="0">
                <a:latin typeface="Times New Roman" pitchFamily="18" charset="0"/>
                <a:cs typeface="Times New Roman" pitchFamily="18" charset="0"/>
              </a:rPr>
              <a:t> HS </a:t>
            </a:r>
            <a:r>
              <a:rPr lang="en-US" sz="2500" b="1" dirty="0" err="1">
                <a:latin typeface="Times New Roman" pitchFamily="18" charset="0"/>
                <a:cs typeface="Times New Roman" pitchFamily="18" charset="0"/>
              </a:rPr>
              <a:t>bình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thường</a:t>
            </a:r>
            <a:r>
              <a:rPr lang="en-US" sz="2500" b="1" dirty="0">
                <a:latin typeface="Times New Roman" pitchFamily="18" charset="0"/>
                <a:cs typeface="Times New Roman" pitchFamily="18" charset="0"/>
              </a:rPr>
              <a:t> </a:t>
            </a:r>
            <a:r>
              <a:rPr lang="en-US" sz="2500" dirty="0" err="1">
                <a:latin typeface="Times New Roman" pitchFamily="18" charset="0"/>
                <a:cs typeface="Times New Roman" pitchFamily="18" charset="0"/>
              </a:rPr>
              <a:t>nhằm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năng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ứng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diện</a:t>
            </a:r>
            <a:r>
              <a:rPr lang="en-US" sz="2500" dirty="0">
                <a:latin typeface="Times New Roman" pitchFamily="18" charset="0"/>
                <a:cs typeface="Times New Roman" pitchFamily="18" charset="0"/>
              </a:rPr>
              <a:t> qua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lứa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tuổi</a:t>
            </a:r>
            <a:endParaRPr lang="en-GB" sz="2500" dirty="0">
              <a:latin typeface="Times New Roman" pitchFamily="18" charset="0"/>
              <a:cs typeface="Times New Roman" pitchFamily="18" charset="0"/>
            </a:endParaRPr>
          </a:p>
          <a:p>
            <a:pPr marL="109728" indent="0" algn="just">
              <a:buNone/>
            </a:pP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Trợ</a:t>
            </a:r>
            <a:r>
              <a:rPr lang="en-US" sz="2500" b="1" dirty="0" smtClean="0">
                <a:latin typeface="Times New Roman" pitchFamily="18" charset="0"/>
                <a:cs typeface="Times New Roman" pitchFamily="18" charset="0"/>
              </a:rPr>
              <a:t> </a:t>
            </a:r>
            <a:r>
              <a:rPr lang="en-US" sz="2500" b="1" dirty="0" err="1">
                <a:latin typeface="Times New Roman" pitchFamily="18" charset="0"/>
                <a:cs typeface="Times New Roman" pitchFamily="18" charset="0"/>
              </a:rPr>
              <a:t>giúp</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nhóm</a:t>
            </a:r>
            <a:r>
              <a:rPr lang="en-US" sz="2500" b="1" dirty="0">
                <a:latin typeface="Times New Roman" pitchFamily="18" charset="0"/>
                <a:cs typeface="Times New Roman" pitchFamily="18" charset="0"/>
              </a:rPr>
              <a:t> HS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nguy</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cơ</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gặp</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khăn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tâm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lý</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nhóm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yếu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khăn</a:t>
            </a:r>
            <a:r>
              <a:rPr lang="en-US" sz="2500" dirty="0">
                <a:latin typeface="Times New Roman" pitchFamily="18" charset="0"/>
                <a:cs typeface="Times New Roman" pitchFamily="18" charset="0"/>
              </a:rPr>
              <a:t>….)</a:t>
            </a:r>
            <a:endParaRPr lang="en-GB" sz="2500" dirty="0">
              <a:latin typeface="Times New Roman" pitchFamily="18" charset="0"/>
              <a:cs typeface="Times New Roman" pitchFamily="18" charset="0"/>
            </a:endParaRPr>
          </a:p>
          <a:p>
            <a:pPr marL="109728" indent="0" algn="just">
              <a:buNone/>
            </a:pP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Hoạt</a:t>
            </a:r>
            <a:r>
              <a:rPr lang="en-US" sz="2500" b="1" dirty="0" smtClean="0">
                <a:latin typeface="Times New Roman" pitchFamily="18" charset="0"/>
                <a:cs typeface="Times New Roman" pitchFamily="18" charset="0"/>
              </a:rPr>
              <a:t> </a:t>
            </a:r>
            <a:r>
              <a:rPr lang="en-US" sz="2500" b="1" dirty="0" err="1">
                <a:latin typeface="Times New Roman" pitchFamily="18" charset="0"/>
                <a:cs typeface="Times New Roman" pitchFamily="18" charset="0"/>
              </a:rPr>
              <a:t>động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hướng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vào</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nhóm</a:t>
            </a:r>
            <a:r>
              <a:rPr lang="en-US" sz="2500" b="1" dirty="0">
                <a:latin typeface="Times New Roman" pitchFamily="18" charset="0"/>
                <a:cs typeface="Times New Roman" pitchFamily="18" charset="0"/>
              </a:rPr>
              <a:t> HS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khăn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tâm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lý</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sớm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can </a:t>
            </a:r>
            <a:r>
              <a:rPr lang="en-US" sz="2500" dirty="0" err="1">
                <a:latin typeface="Times New Roman" pitchFamily="18" charset="0"/>
                <a:cs typeface="Times New Roman" pitchFamily="18" charset="0"/>
              </a:rPr>
              <a:t>thiệp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kịp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thời</a:t>
            </a:r>
            <a:endParaRPr lang="en-GB" sz="2500" dirty="0">
              <a:latin typeface="Times New Roman" pitchFamily="18" charset="0"/>
              <a:cs typeface="Times New Roman" pitchFamily="18" charset="0"/>
            </a:endParaRPr>
          </a:p>
          <a:p>
            <a:pPr marL="109728" indent="0" algn="just">
              <a:buNone/>
            </a:pP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Hoạt</a:t>
            </a:r>
            <a:r>
              <a:rPr lang="en-US" sz="2500" dirty="0" smtClean="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những</a:t>
            </a:r>
            <a:r>
              <a:rPr lang="en-US" sz="2500" dirty="0">
                <a:latin typeface="Times New Roman" pitchFamily="18" charset="0"/>
                <a:cs typeface="Times New Roman" pitchFamily="18" charset="0"/>
              </a:rPr>
              <a:t> </a:t>
            </a:r>
            <a:r>
              <a:rPr lang="en-US" sz="2500" b="1" dirty="0">
                <a:latin typeface="Times New Roman" pitchFamily="18" charset="0"/>
                <a:cs typeface="Times New Roman" pitchFamily="18" charset="0"/>
              </a:rPr>
              <a:t>HS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rối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nhiễu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tâm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lý</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nặng</a:t>
            </a:r>
            <a:r>
              <a:rPr lang="en-US" sz="2500" b="1" dirty="0">
                <a:latin typeface="Times New Roman" pitchFamily="18" charset="0"/>
                <a:cs typeface="Times New Roman" pitchFamily="18" charset="0"/>
              </a:rPr>
              <a:t> </a:t>
            </a:r>
            <a:r>
              <a:rPr lang="en-US" sz="2500" dirty="0" err="1">
                <a:latin typeface="Times New Roman" pitchFamily="18" charset="0"/>
                <a:cs typeface="Times New Roman" pitchFamily="18" charset="0"/>
              </a:rPr>
              <a:t>đến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sở</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sâu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cũng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hỗ</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trợ</a:t>
            </a:r>
            <a:r>
              <a:rPr lang="en-US" sz="2500" dirty="0">
                <a:latin typeface="Times New Roman" pitchFamily="18" charset="0"/>
                <a:cs typeface="Times New Roman" pitchFamily="18" charset="0"/>
              </a:rPr>
              <a:t> HS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đoạn</a:t>
            </a:r>
            <a:r>
              <a:rPr lang="en-US" sz="2500" dirty="0">
                <a:latin typeface="Times New Roman" pitchFamily="18" charset="0"/>
                <a:cs typeface="Times New Roman" pitchFamily="18" charset="0"/>
              </a:rPr>
              <a:t> can </a:t>
            </a:r>
            <a:r>
              <a:rPr lang="en-US" sz="2500" dirty="0" err="1">
                <a:latin typeface="Times New Roman" pitchFamily="18" charset="0"/>
                <a:cs typeface="Times New Roman" pitchFamily="18" charset="0"/>
              </a:rPr>
              <a:t>thiệp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sâu</a:t>
            </a:r>
            <a:endParaRPr lang="en-GB" sz="2500" dirty="0">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168478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199" y="523433"/>
            <a:ext cx="7915047" cy="1021600"/>
          </a:xfrm>
        </p:spPr>
        <p:txBody>
          <a:bodyPr>
            <a:noAutofit/>
          </a:bodyPr>
          <a:lstStyle/>
          <a:p>
            <a:pPr algn="ctr"/>
            <a:r>
              <a:rPr lang="en-US" sz="2400" dirty="0" err="1">
                <a:solidFill>
                  <a:schemeClr val="tx1"/>
                </a:solidFill>
                <a:latin typeface="Times New Roman" pitchFamily="18" charset="0"/>
                <a:cs typeface="Times New Roman" pitchFamily="18" charset="0"/>
              </a:rPr>
              <a:t>Vai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trò</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hỗ</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tâm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GB" sz="2400" dirty="0">
                <a:solidFill>
                  <a:schemeClr val="tx1"/>
                </a:solidFill>
              </a:rPr>
              <a:t/>
            </a:r>
            <a:br>
              <a:rPr lang="en-GB" sz="2400" dirty="0">
                <a:solidFill>
                  <a:schemeClr val="tx1"/>
                </a:solidFill>
              </a:rPr>
            </a:br>
            <a:endParaRPr lang="en-GB" sz="2400" dirty="0">
              <a:solidFill>
                <a:schemeClr val="tx1"/>
              </a:solidFill>
            </a:endParaRPr>
          </a:p>
        </p:txBody>
      </p:sp>
      <p:graphicFrame>
        <p:nvGraphicFramePr>
          <p:cNvPr id="4" name="Content Placeholder 3"/>
          <p:cNvGraphicFramePr>
            <a:graphicFrameLocks noGrp="1"/>
          </p:cNvGraphicFramePr>
          <p:nvPr>
            <p:ph idx="4294967295"/>
          </p:nvPr>
        </p:nvGraphicFramePr>
        <p:xfrm>
          <a:off x="2952729" y="1214422"/>
          <a:ext cx="6734175" cy="542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9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5A3550C-0754-4741-BCAF-F38AEA4FB0A9}"/>
                                            </p:graphicEl>
                                          </p:spTgt>
                                        </p:tgtEl>
                                        <p:attrNameLst>
                                          <p:attrName>style.visibility</p:attrName>
                                        </p:attrNameLst>
                                      </p:cBhvr>
                                      <p:to>
                                        <p:strVal val="visible"/>
                                      </p:to>
                                    </p:set>
                                    <p:animEffect transition="in" filter="fade">
                                      <p:cBhvr>
                                        <p:cTn id="7" dur="2000"/>
                                        <p:tgtEl>
                                          <p:spTgt spid="4">
                                            <p:graphicEl>
                                              <a:dgm id="{D5A3550C-0754-4741-BCAF-F38AEA4FB0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9B995B2-C046-4999-809F-4AF54FFBE630}"/>
                                            </p:graphicEl>
                                          </p:spTgt>
                                        </p:tgtEl>
                                        <p:attrNameLst>
                                          <p:attrName>style.visibility</p:attrName>
                                        </p:attrNameLst>
                                      </p:cBhvr>
                                      <p:to>
                                        <p:strVal val="visible"/>
                                      </p:to>
                                    </p:set>
                                    <p:animEffect transition="in" filter="fade">
                                      <p:cBhvr>
                                        <p:cTn id="12" dur="2000"/>
                                        <p:tgtEl>
                                          <p:spTgt spid="4">
                                            <p:graphicEl>
                                              <a:dgm id="{D9B995B2-C046-4999-809F-4AF54FFBE63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600B618-3176-4F11-A7BD-002AFE3E5981}"/>
                                            </p:graphicEl>
                                          </p:spTgt>
                                        </p:tgtEl>
                                        <p:attrNameLst>
                                          <p:attrName>style.visibility</p:attrName>
                                        </p:attrNameLst>
                                      </p:cBhvr>
                                      <p:to>
                                        <p:strVal val="visible"/>
                                      </p:to>
                                    </p:set>
                                    <p:animEffect transition="in" filter="fade">
                                      <p:cBhvr>
                                        <p:cTn id="17" dur="2000"/>
                                        <p:tgtEl>
                                          <p:spTgt spid="4">
                                            <p:graphicEl>
                                              <a:dgm id="{8600B618-3176-4F11-A7BD-002AFE3E598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E412060-3110-4FBD-BA5B-6455C56393F6}"/>
                                            </p:graphicEl>
                                          </p:spTgt>
                                        </p:tgtEl>
                                        <p:attrNameLst>
                                          <p:attrName>style.visibility</p:attrName>
                                        </p:attrNameLst>
                                      </p:cBhvr>
                                      <p:to>
                                        <p:strVal val="visible"/>
                                      </p:to>
                                    </p:set>
                                    <p:animEffect transition="in" filter="fade">
                                      <p:cBhvr>
                                        <p:cTn id="22" dur="2000"/>
                                        <p:tgtEl>
                                          <p:spTgt spid="4">
                                            <p:graphicEl>
                                              <a:dgm id="{3E412060-3110-4FBD-BA5B-6455C56393F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30C6A73A-4874-44A3-89D4-89351772EFED}"/>
                                            </p:graphicEl>
                                          </p:spTgt>
                                        </p:tgtEl>
                                        <p:attrNameLst>
                                          <p:attrName>style.visibility</p:attrName>
                                        </p:attrNameLst>
                                      </p:cBhvr>
                                      <p:to>
                                        <p:strVal val="visible"/>
                                      </p:to>
                                    </p:set>
                                    <p:animEffect transition="in" filter="fade">
                                      <p:cBhvr>
                                        <p:cTn id="27" dur="2000"/>
                                        <p:tgtEl>
                                          <p:spTgt spid="4">
                                            <p:graphicEl>
                                              <a:dgm id="{30C6A73A-4874-44A3-89D4-89351772EF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A98C5F4-81A6-470B-81D1-73A9B9181601}"/>
                                            </p:graphicEl>
                                          </p:spTgt>
                                        </p:tgtEl>
                                        <p:attrNameLst>
                                          <p:attrName>style.visibility</p:attrName>
                                        </p:attrNameLst>
                                      </p:cBhvr>
                                      <p:to>
                                        <p:strVal val="visible"/>
                                      </p:to>
                                    </p:set>
                                    <p:animEffect transition="in" filter="fade">
                                      <p:cBhvr>
                                        <p:cTn id="32" dur="2000"/>
                                        <p:tgtEl>
                                          <p:spTgt spid="4">
                                            <p:graphicEl>
                                              <a:dgm id="{2A98C5F4-81A6-470B-81D1-73A9B918160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73112964-94F8-43EB-A67B-685C93DCF1C3}"/>
                                            </p:graphicEl>
                                          </p:spTgt>
                                        </p:tgtEl>
                                        <p:attrNameLst>
                                          <p:attrName>style.visibility</p:attrName>
                                        </p:attrNameLst>
                                      </p:cBhvr>
                                      <p:to>
                                        <p:strVal val="visible"/>
                                      </p:to>
                                    </p:set>
                                    <p:animEffect transition="in" filter="fade">
                                      <p:cBhvr>
                                        <p:cTn id="37" dur="2000"/>
                                        <p:tgtEl>
                                          <p:spTgt spid="4">
                                            <p:graphicEl>
                                              <a:dgm id="{73112964-94F8-43EB-A67B-685C93DCF1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3122</TotalTime>
  <Words>2315</Words>
  <Application>Microsoft Office PowerPoint</Application>
  <PresentationFormat>Widescreen</PresentationFormat>
  <Paragraphs>236</Paragraphs>
  <Slides>41</Slides>
  <Notes>8</Notes>
  <HiddenSlides>0</HiddenSlides>
  <MMClips>0</MMClips>
  <ScaleCrop>false</ScaleCrop>
  <HeadingPairs>
    <vt:vector size="6" baseType="variant">
      <vt:variant>
        <vt:lpstr>Fonts Used</vt:lpstr>
      </vt:variant>
      <vt:variant>
        <vt:i4>13</vt:i4>
      </vt:variant>
      <vt:variant>
        <vt:lpstr>Theme</vt:lpstr>
      </vt:variant>
      <vt:variant>
        <vt:i4>18</vt:i4>
      </vt:variant>
      <vt:variant>
        <vt:lpstr>Slide Titles</vt:lpstr>
      </vt:variant>
      <vt:variant>
        <vt:i4>41</vt:i4>
      </vt:variant>
    </vt:vector>
  </HeadingPairs>
  <TitlesOfParts>
    <vt:vector size="72" baseType="lpstr">
      <vt:lpstr>ＭＳ Ｐゴシック</vt:lpstr>
      <vt:lpstr>Arial</vt:lpstr>
      <vt:lpstr>Arvo</vt:lpstr>
      <vt:lpstr>Calibri</vt:lpstr>
      <vt:lpstr>Comic Sans MS</vt:lpstr>
      <vt:lpstr>Garamond</vt:lpstr>
      <vt:lpstr>Lucida Sans Unicode</vt:lpstr>
      <vt:lpstr>Roboto Condensed</vt:lpstr>
      <vt:lpstr>Times New Roman</vt:lpstr>
      <vt:lpstr>Verdana</vt:lpstr>
      <vt:lpstr>Wingdings</vt:lpstr>
      <vt:lpstr>Wingdings 2</vt:lpstr>
      <vt:lpstr>Wingdings 3</vt:lpstr>
      <vt:lpstr>Concourse</vt:lpstr>
      <vt:lpstr>1_Concourse</vt:lpstr>
      <vt:lpstr>2_Concourse</vt:lpstr>
      <vt:lpstr>5_Concourse</vt:lpstr>
      <vt:lpstr>6_Concourse</vt:lpstr>
      <vt:lpstr>7_Concourse</vt:lpstr>
      <vt:lpstr>8_Concourse</vt:lpstr>
      <vt:lpstr>10_Concourse</vt:lpstr>
      <vt:lpstr>11_Concourse</vt:lpstr>
      <vt:lpstr>12_Concourse</vt:lpstr>
      <vt:lpstr>13_Concourse</vt:lpstr>
      <vt:lpstr>14_Concourse</vt:lpstr>
      <vt:lpstr>15_Concourse</vt:lpstr>
      <vt:lpstr>16_Concourse</vt:lpstr>
      <vt:lpstr>Office Theme</vt:lpstr>
      <vt:lpstr>1_Office Theme</vt:lpstr>
      <vt:lpstr>2_Office Theme</vt:lpstr>
      <vt:lpstr>3_Office Theme</vt:lpstr>
      <vt:lpstr>CHUYÊN ĐỀ:  MỘT SỐ VẤN ĐỀ CHUNG VỀ TƯ VẤN CHO HỌC SINH VÀ NHU CẦU TƯ VẤN CỦA HỌC SINH</vt:lpstr>
      <vt:lpstr>Mục tiêu </vt:lpstr>
      <vt:lpstr>   NỘI DUNG CHUYÊN ĐỀ  </vt:lpstr>
      <vt:lpstr>PowerPoint Presentation</vt:lpstr>
      <vt:lpstr>        Trao đổi:  1. Vì sao vấn đề tư vấn tâm lý cho học sinh trong nhà trường (tư vấn học đường) lại trở nên cấp thiết trong giai đoạn ngày nay?  2. Anh (chị) hiểu như thế nào về tư vấn học đường    </vt:lpstr>
      <vt:lpstr> Quan niệm về công tác tư vấn tâm lý học đường trong các nhà trường phổ thông (theo nghĩa rộng): tập hợp các hoạt động tâm lý học đường được thực hiện theo hướng tiếp cận hệ thống (gia đình – nhà trường – xã hội) nhằm thực hiện sàng lọc, đánh giá, dự báo và nhận diện sớm các vấn đề tâm lý học đường, xây dựng và thực hiện các chương trình phòng ngừa các vấn đề tâm lý học đường cho học sinh; thực hiện tham vấn tâm lý cá nhân hoặc tham vấn nhóm cho học sinh, tư vấn cho phụ huynh học sinh và nhà trường; tham gia xây dựng nghiên cứu, giám sát và lượng giá các hoạt động thực hành tâm lý học đường, các chương trình phòng ngừa và can thiệp TLHĐ trong nhà trường phổ thông. (Nguyễn Đức Sơn, Trần Thị Lệ Thu, 2017) </vt:lpstr>
      <vt:lpstr>Công tác tư vấn tâm lý trong các nhà trường phổ thông (nghĩa rộng):  là một tập hợp các hoạt động tâm lý học đường được thực hiện theo hướng tiếp cận hệ thống</vt:lpstr>
      <vt:lpstr>PowerPoint Presentation</vt:lpstr>
      <vt:lpstr>Vai trò của hoạt động hỗ trợ tâm lý trong trường học </vt:lpstr>
      <vt:lpstr>CHUYÊN VIÊN TÂM LÝ HỌC ĐƯỜNG LÀ AI? </vt:lpstr>
      <vt:lpstr>Nhiệm vụ của chuyên viên TLHTH</vt:lpstr>
      <vt:lpstr>PowerPoint Presentation</vt:lpstr>
      <vt:lpstr> (1) Chuyên gia (chuyên viên) tâm lý học học đường làm việc với học sinh để: </vt:lpstr>
      <vt:lpstr> (2) Chuyên gia tâm lý học học đường làm việc với học sinh và gia đình các em để: </vt:lpstr>
      <vt:lpstr> (3) Chuyên gia tâm lý học học đường làm việc với giáo viên để: </vt:lpstr>
      <vt:lpstr> (4) Chuyên gia tâm lý học học đường làm việc với các nhà quản lý để: </vt:lpstr>
      <vt:lpstr>PowerPoint Presentation</vt:lpstr>
      <vt:lpstr>Hoạt động tư vấn học đường: mô hình phòng ngừa 3 cấp độ</vt:lpstr>
      <vt:lpstr>Công tác tư vấn học đường: 7 nội dung chính</vt:lpstr>
      <vt:lpstr>2. Một số khái niệm cơ bản của tư vấn học đường</vt:lpstr>
      <vt:lpstr>PHÂN BiỆT CÁC KHÁI NIÊM CƠ BẢN</vt:lpstr>
      <vt:lpstr>  Khái niệm tham vấn: sự tương tác giữa nhà tham vấn và học sinh, trong đó nhà tham vấn sử dụng các kỹ năng chuyên môn trợ giúp học sinh đối mặt, đánh giá đúng vấn đề, đồng thời khơi gợi tiềm năng để họ có thể tự giải quyết vấn đề đang gặp phải và có năn lực đối mặt, giải quyết những vấn đề sẽ nảy sinh trong tương lai. Khái niệm tư vấn: hỗ trợ tâm lý, kiến thức. Theo Caplan (1964) và Lippitt (1986)quan niệm:  Bản chất của mối quan hệ tư vấn thể hiện ở tính 3 mặt trong sự tương tác giữa: nhà tư vấn (Consultant) – khách hàng/người thực hành tư vấn (Consultee) – học sinh /thân chủ (Client) và bản chất ngang bằng trong mối quan hệ nhà tư vấn – học sinh/ thân chủ.   </vt:lpstr>
      <vt:lpstr>Trong trường học: Nhà tư vấn có thể là...........</vt:lpstr>
      <vt:lpstr>PowerPoint Presentation</vt:lpstr>
      <vt:lpstr>PowerPoint Presentation</vt:lpstr>
      <vt:lpstr>Có 3 loại phòng ngừa cơ bản trong TLHTH:</vt:lpstr>
      <vt:lpstr>MÔ HÌNH BA CẤP ĐỘ (BA BẬC)</vt:lpstr>
      <vt:lpstr>TÍNH LIÊN TỤC  CỦA CÁC DỊCH VỤ</vt:lpstr>
      <vt:lpstr>4 NGUYÊN TẮC ĐẠO ĐỨC</vt:lpstr>
      <vt:lpstr>ĐỂ LÀM GÌ?</vt:lpstr>
      <vt:lpstr>4. NỘI DUNG TƯ VẤN TÂM LÝ TRONG TRƯỜNG PHỔ THÔNG</vt:lpstr>
      <vt:lpstr>NỘI DUNG THAM VẤN THEO CẤP HỌC: căn cứ vào đặc điểm tâm sinh lý lứa tuổi và yêu cầu về chương trình đào tạo </vt:lpstr>
      <vt:lpstr>5. QUI TRÌNH THAM VẤN TÂM LÝ TRONG TRƯỜNG PHỔ THÔNG</vt:lpstr>
      <vt:lpstr>PowerPoint Presentation</vt:lpstr>
      <vt:lpstr>PowerPoint Presentation</vt:lpstr>
      <vt:lpstr>QUI TRÌNH XÂY DỰNG CHƯƠNG TRÌNH SÀNG LỌC VÀ CAN THIỆP TOÀN TRƯỜNG</vt:lpstr>
      <vt:lpstr>6. MỘT SỐ PHƯƠNG PHÁP NHẬN BIẾT NHU CẦU THAM VẤN HỌC ĐƯỜNG  </vt:lpstr>
      <vt:lpstr>MỘT SỐ PHƯƠNG PHÁP TÌM KiẾM THÔNG TIN</vt:lpstr>
      <vt:lpstr>VÌ VẬY......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F87</cp:lastModifiedBy>
  <cp:revision>325</cp:revision>
  <dcterms:created xsi:type="dcterms:W3CDTF">2014-09-12T02:18:09Z</dcterms:created>
  <dcterms:modified xsi:type="dcterms:W3CDTF">2018-08-23T16:36:08Z</dcterms:modified>
</cp:coreProperties>
</file>